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654" r:id="rId2"/>
    <p:sldId id="752" r:id="rId3"/>
    <p:sldId id="3378" r:id="rId4"/>
    <p:sldId id="3370" r:id="rId5"/>
    <p:sldId id="3372" r:id="rId6"/>
    <p:sldId id="3379" r:id="rId7"/>
    <p:sldId id="3369" r:id="rId8"/>
    <p:sldId id="3371" r:id="rId9"/>
    <p:sldId id="3368" r:id="rId10"/>
    <p:sldId id="3376" r:id="rId11"/>
    <p:sldId id="3375" r:id="rId12"/>
    <p:sldId id="3374" r:id="rId13"/>
    <p:sldId id="3380" r:id="rId14"/>
    <p:sldId id="3377" r:id="rId15"/>
    <p:sldId id="33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9"/>
    <p:restoredTop sz="94685"/>
  </p:normalViewPr>
  <p:slideViewPr>
    <p:cSldViewPr snapToGrid="0">
      <p:cViewPr>
        <p:scale>
          <a:sx n="142" d="100"/>
          <a:sy n="142" d="100"/>
        </p:scale>
        <p:origin x="-336" y="-1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164E-E0DC-45EA-B0AE-484371E599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6409E35-CCD7-4E0E-84EA-464DDD6A7277}">
      <dgm:prSet/>
      <dgm:spPr/>
      <dgm:t>
        <a:bodyPr/>
        <a:lstStyle/>
        <a:p>
          <a:r>
            <a:rPr lang="en-GB"/>
            <a:t>The basic requirements for implementing a FTA are a tariff phase-down schedule and rules of origin. </a:t>
          </a:r>
          <a:endParaRPr lang="en-US"/>
        </a:p>
      </dgm:t>
    </dgm:pt>
    <dgm:pt modelId="{C9115EBD-15D0-4007-A35F-B6EDE7DCCF8F}" type="parTrans" cxnId="{9DEF6F47-D2D7-4B1D-9415-6AA5A622C14D}">
      <dgm:prSet/>
      <dgm:spPr/>
      <dgm:t>
        <a:bodyPr/>
        <a:lstStyle/>
        <a:p>
          <a:endParaRPr lang="en-US"/>
        </a:p>
      </dgm:t>
    </dgm:pt>
    <dgm:pt modelId="{7BC9BBD2-701A-49DD-B6B8-A57037C7E5C5}" type="sibTrans" cxnId="{9DEF6F47-D2D7-4B1D-9415-6AA5A622C14D}">
      <dgm:prSet/>
      <dgm:spPr/>
      <dgm:t>
        <a:bodyPr/>
        <a:lstStyle/>
        <a:p>
          <a:endParaRPr lang="en-US"/>
        </a:p>
      </dgm:t>
    </dgm:pt>
    <dgm:pt modelId="{82CE179B-C88C-4232-8157-474338952E6E}">
      <dgm:prSet/>
      <dgm:spPr/>
      <dgm:t>
        <a:bodyPr/>
        <a:lstStyle/>
        <a:p>
          <a:r>
            <a:rPr lang="en-GB"/>
            <a:t>The tariff schedules set out the preferential market access treatment in terms of reduced tariffs</a:t>
          </a:r>
          <a:endParaRPr lang="en-US"/>
        </a:p>
      </dgm:t>
    </dgm:pt>
    <dgm:pt modelId="{14B794CD-FF55-4E56-AB8B-29890A5D98AF}" type="parTrans" cxnId="{C26F1178-1E1F-45CE-9249-9CCE3C0C24BB}">
      <dgm:prSet/>
      <dgm:spPr/>
      <dgm:t>
        <a:bodyPr/>
        <a:lstStyle/>
        <a:p>
          <a:endParaRPr lang="en-US"/>
        </a:p>
      </dgm:t>
    </dgm:pt>
    <dgm:pt modelId="{426153CC-6095-445F-8F04-ABE47DAC6F0A}" type="sibTrans" cxnId="{C26F1178-1E1F-45CE-9249-9CCE3C0C24BB}">
      <dgm:prSet/>
      <dgm:spPr/>
      <dgm:t>
        <a:bodyPr/>
        <a:lstStyle/>
        <a:p>
          <a:endParaRPr lang="en-US"/>
        </a:p>
      </dgm:t>
    </dgm:pt>
    <dgm:pt modelId="{51ABD377-7C8A-46EC-8E2D-FD9AA958EE21}">
      <dgm:prSet/>
      <dgm:spPr/>
      <dgm:t>
        <a:bodyPr/>
        <a:lstStyle/>
        <a:p>
          <a:r>
            <a:rPr lang="en-GB"/>
            <a:t>There are two kinds of origin: non-preferential and preferential </a:t>
          </a:r>
          <a:endParaRPr lang="en-US"/>
        </a:p>
      </dgm:t>
    </dgm:pt>
    <dgm:pt modelId="{44BE0B47-F24F-4729-B76C-4AA628E54AB9}" type="parTrans" cxnId="{6DC2E166-2FFA-4D9E-94F2-0EFD75B71500}">
      <dgm:prSet/>
      <dgm:spPr/>
      <dgm:t>
        <a:bodyPr/>
        <a:lstStyle/>
        <a:p>
          <a:endParaRPr lang="en-US"/>
        </a:p>
      </dgm:t>
    </dgm:pt>
    <dgm:pt modelId="{D91F38BF-F721-46ED-9460-1BEC6B302381}" type="sibTrans" cxnId="{6DC2E166-2FFA-4D9E-94F2-0EFD75B71500}">
      <dgm:prSet/>
      <dgm:spPr/>
      <dgm:t>
        <a:bodyPr/>
        <a:lstStyle/>
        <a:p>
          <a:endParaRPr lang="en-US"/>
        </a:p>
      </dgm:t>
    </dgm:pt>
    <dgm:pt modelId="{97D97E6F-0F0A-474E-942D-BF98B251BF10}">
      <dgm:prSet/>
      <dgm:spPr/>
      <dgm:t>
        <a:bodyPr/>
        <a:lstStyle/>
        <a:p>
          <a:r>
            <a:rPr lang="en-GB"/>
            <a:t>Non-preferential origin confers an "economic" nationality on goods; it does not confer a tariff benefit on them, but is the basis for the implementation of other trade policy measures. </a:t>
          </a:r>
          <a:endParaRPr lang="en-US"/>
        </a:p>
      </dgm:t>
    </dgm:pt>
    <dgm:pt modelId="{87905823-D6BA-4AC7-A7FA-9D07D0F43D5E}" type="parTrans" cxnId="{8FA03231-E78D-472D-97F1-AF39CC1AB1C4}">
      <dgm:prSet/>
      <dgm:spPr/>
      <dgm:t>
        <a:bodyPr/>
        <a:lstStyle/>
        <a:p>
          <a:endParaRPr lang="en-US"/>
        </a:p>
      </dgm:t>
    </dgm:pt>
    <dgm:pt modelId="{47D946A4-65DF-4887-8B5B-6319E2B861A4}" type="sibTrans" cxnId="{8FA03231-E78D-472D-97F1-AF39CC1AB1C4}">
      <dgm:prSet/>
      <dgm:spPr/>
      <dgm:t>
        <a:bodyPr/>
        <a:lstStyle/>
        <a:p>
          <a:endParaRPr lang="en-US"/>
        </a:p>
      </dgm:t>
    </dgm:pt>
    <dgm:pt modelId="{51FB0390-41A1-4AC0-A760-503A3E916CED}">
      <dgm:prSet/>
      <dgm:spPr/>
      <dgm:t>
        <a:bodyPr/>
        <a:lstStyle/>
        <a:p>
          <a:r>
            <a:rPr lang="en-GB" dirty="0"/>
            <a:t>Preferential origin is conferred on goods from particular countries when they fulfil certain criteria. </a:t>
          </a:r>
          <a:endParaRPr lang="en-US" dirty="0"/>
        </a:p>
      </dgm:t>
    </dgm:pt>
    <dgm:pt modelId="{F9AC3266-09F4-433C-AEBF-07A9FDB15EC0}" type="parTrans" cxnId="{1046F67F-9A51-471F-8B97-3B3604488DFE}">
      <dgm:prSet/>
      <dgm:spPr/>
      <dgm:t>
        <a:bodyPr/>
        <a:lstStyle/>
        <a:p>
          <a:endParaRPr lang="en-US"/>
        </a:p>
      </dgm:t>
    </dgm:pt>
    <dgm:pt modelId="{A672625B-A430-4913-8307-99C78EF10091}" type="sibTrans" cxnId="{1046F67F-9A51-471F-8B97-3B3604488DFE}">
      <dgm:prSet/>
      <dgm:spPr/>
      <dgm:t>
        <a:bodyPr/>
        <a:lstStyle/>
        <a:p>
          <a:endParaRPr lang="en-US"/>
        </a:p>
      </dgm:t>
    </dgm:pt>
    <dgm:pt modelId="{E7A2058E-C8BE-5A46-9701-55A46ADCDECB}" type="pres">
      <dgm:prSet presAssocID="{B0D0164E-E0DC-45EA-B0AE-484371E59932}" presName="linear" presStyleCnt="0">
        <dgm:presLayoutVars>
          <dgm:animLvl val="lvl"/>
          <dgm:resizeHandles val="exact"/>
        </dgm:presLayoutVars>
      </dgm:prSet>
      <dgm:spPr/>
    </dgm:pt>
    <dgm:pt modelId="{0F415B7F-34AE-B940-AB80-A196970065A3}" type="pres">
      <dgm:prSet presAssocID="{B6409E35-CCD7-4E0E-84EA-464DDD6A7277}" presName="parentText" presStyleLbl="node1" presStyleIdx="0" presStyleCnt="5" custLinFactNeighborX="271" custLinFactNeighborY="83993">
        <dgm:presLayoutVars>
          <dgm:chMax val="0"/>
          <dgm:bulletEnabled val="1"/>
        </dgm:presLayoutVars>
      </dgm:prSet>
      <dgm:spPr/>
    </dgm:pt>
    <dgm:pt modelId="{82B37E51-178D-B946-9180-93BCEBB49C8B}" type="pres">
      <dgm:prSet presAssocID="{7BC9BBD2-701A-49DD-B6B8-A57037C7E5C5}" presName="spacer" presStyleCnt="0"/>
      <dgm:spPr/>
    </dgm:pt>
    <dgm:pt modelId="{9A784800-30F0-A64A-AB76-09D9760D27D7}" type="pres">
      <dgm:prSet presAssocID="{82CE179B-C88C-4232-8157-474338952E6E}" presName="parentText" presStyleLbl="node1" presStyleIdx="1" presStyleCnt="5">
        <dgm:presLayoutVars>
          <dgm:chMax val="0"/>
          <dgm:bulletEnabled val="1"/>
        </dgm:presLayoutVars>
      </dgm:prSet>
      <dgm:spPr/>
    </dgm:pt>
    <dgm:pt modelId="{7A174674-17FC-BD47-9651-AFB58AC8434C}" type="pres">
      <dgm:prSet presAssocID="{426153CC-6095-445F-8F04-ABE47DAC6F0A}" presName="spacer" presStyleCnt="0"/>
      <dgm:spPr/>
    </dgm:pt>
    <dgm:pt modelId="{EC21DEE3-34D4-0244-984C-CD7243EFF83F}" type="pres">
      <dgm:prSet presAssocID="{51ABD377-7C8A-46EC-8E2D-FD9AA958EE21}" presName="parentText" presStyleLbl="node1" presStyleIdx="2" presStyleCnt="5">
        <dgm:presLayoutVars>
          <dgm:chMax val="0"/>
          <dgm:bulletEnabled val="1"/>
        </dgm:presLayoutVars>
      </dgm:prSet>
      <dgm:spPr/>
    </dgm:pt>
    <dgm:pt modelId="{8253DB67-D74E-3A46-98BD-31D4D6A9556B}" type="pres">
      <dgm:prSet presAssocID="{D91F38BF-F721-46ED-9460-1BEC6B302381}" presName="spacer" presStyleCnt="0"/>
      <dgm:spPr/>
    </dgm:pt>
    <dgm:pt modelId="{D328B1C0-9CA0-624D-BB92-B9632F0F504B}" type="pres">
      <dgm:prSet presAssocID="{97D97E6F-0F0A-474E-942D-BF98B251BF10}" presName="parentText" presStyleLbl="node1" presStyleIdx="3" presStyleCnt="5">
        <dgm:presLayoutVars>
          <dgm:chMax val="0"/>
          <dgm:bulletEnabled val="1"/>
        </dgm:presLayoutVars>
      </dgm:prSet>
      <dgm:spPr/>
    </dgm:pt>
    <dgm:pt modelId="{4AAD078B-B243-FE47-A985-FA77C8E13648}" type="pres">
      <dgm:prSet presAssocID="{47D946A4-65DF-4887-8B5B-6319E2B861A4}" presName="spacer" presStyleCnt="0"/>
      <dgm:spPr/>
    </dgm:pt>
    <dgm:pt modelId="{CF935EAC-BCE4-B943-9754-B10F7E80188E}" type="pres">
      <dgm:prSet presAssocID="{51FB0390-41A1-4AC0-A760-503A3E916CED}" presName="parentText" presStyleLbl="node1" presStyleIdx="4" presStyleCnt="5">
        <dgm:presLayoutVars>
          <dgm:chMax val="0"/>
          <dgm:bulletEnabled val="1"/>
        </dgm:presLayoutVars>
      </dgm:prSet>
      <dgm:spPr/>
    </dgm:pt>
  </dgm:ptLst>
  <dgm:cxnLst>
    <dgm:cxn modelId="{3F065D00-AC3A-B843-9F6A-B8FCAF66C4FD}" type="presOf" srcId="{51FB0390-41A1-4AC0-A760-503A3E916CED}" destId="{CF935EAC-BCE4-B943-9754-B10F7E80188E}" srcOrd="0" destOrd="0" presId="urn:microsoft.com/office/officeart/2005/8/layout/vList2"/>
    <dgm:cxn modelId="{ED6EBC11-40B6-E546-B125-CD314B4FF379}" type="presOf" srcId="{B6409E35-CCD7-4E0E-84EA-464DDD6A7277}" destId="{0F415B7F-34AE-B940-AB80-A196970065A3}" srcOrd="0" destOrd="0" presId="urn:microsoft.com/office/officeart/2005/8/layout/vList2"/>
    <dgm:cxn modelId="{8FA03231-E78D-472D-97F1-AF39CC1AB1C4}" srcId="{B0D0164E-E0DC-45EA-B0AE-484371E59932}" destId="{97D97E6F-0F0A-474E-942D-BF98B251BF10}" srcOrd="3" destOrd="0" parTransId="{87905823-D6BA-4AC7-A7FA-9D07D0F43D5E}" sibTransId="{47D946A4-65DF-4887-8B5B-6319E2B861A4}"/>
    <dgm:cxn modelId="{9DEF6F47-D2D7-4B1D-9415-6AA5A622C14D}" srcId="{B0D0164E-E0DC-45EA-B0AE-484371E59932}" destId="{B6409E35-CCD7-4E0E-84EA-464DDD6A7277}" srcOrd="0" destOrd="0" parTransId="{C9115EBD-15D0-4007-A35F-B6EDE7DCCF8F}" sibTransId="{7BC9BBD2-701A-49DD-B6B8-A57037C7E5C5}"/>
    <dgm:cxn modelId="{6DC2E166-2FFA-4D9E-94F2-0EFD75B71500}" srcId="{B0D0164E-E0DC-45EA-B0AE-484371E59932}" destId="{51ABD377-7C8A-46EC-8E2D-FD9AA958EE21}" srcOrd="2" destOrd="0" parTransId="{44BE0B47-F24F-4729-B76C-4AA628E54AB9}" sibTransId="{D91F38BF-F721-46ED-9460-1BEC6B302381}"/>
    <dgm:cxn modelId="{9AEE4468-5B38-554B-9662-ACAB8DCFF830}" type="presOf" srcId="{51ABD377-7C8A-46EC-8E2D-FD9AA958EE21}" destId="{EC21DEE3-34D4-0244-984C-CD7243EFF83F}" srcOrd="0" destOrd="0" presId="urn:microsoft.com/office/officeart/2005/8/layout/vList2"/>
    <dgm:cxn modelId="{C26F1178-1E1F-45CE-9249-9CCE3C0C24BB}" srcId="{B0D0164E-E0DC-45EA-B0AE-484371E59932}" destId="{82CE179B-C88C-4232-8157-474338952E6E}" srcOrd="1" destOrd="0" parTransId="{14B794CD-FF55-4E56-AB8B-29890A5D98AF}" sibTransId="{426153CC-6095-445F-8F04-ABE47DAC6F0A}"/>
    <dgm:cxn modelId="{1046F67F-9A51-471F-8B97-3B3604488DFE}" srcId="{B0D0164E-E0DC-45EA-B0AE-484371E59932}" destId="{51FB0390-41A1-4AC0-A760-503A3E916CED}" srcOrd="4" destOrd="0" parTransId="{F9AC3266-09F4-433C-AEBF-07A9FDB15EC0}" sibTransId="{A672625B-A430-4913-8307-99C78EF10091}"/>
    <dgm:cxn modelId="{F1F57A84-676B-4B44-9D95-DCCC246EE2E8}" type="presOf" srcId="{97D97E6F-0F0A-474E-942D-BF98B251BF10}" destId="{D328B1C0-9CA0-624D-BB92-B9632F0F504B}" srcOrd="0" destOrd="0" presId="urn:microsoft.com/office/officeart/2005/8/layout/vList2"/>
    <dgm:cxn modelId="{A4B09EB3-6D06-5A46-8B78-B1052F7B39C3}" type="presOf" srcId="{B0D0164E-E0DC-45EA-B0AE-484371E59932}" destId="{E7A2058E-C8BE-5A46-9701-55A46ADCDECB}" srcOrd="0" destOrd="0" presId="urn:microsoft.com/office/officeart/2005/8/layout/vList2"/>
    <dgm:cxn modelId="{E72B39E9-5E14-CE4D-8273-959CE8603134}" type="presOf" srcId="{82CE179B-C88C-4232-8157-474338952E6E}" destId="{9A784800-30F0-A64A-AB76-09D9760D27D7}" srcOrd="0" destOrd="0" presId="urn:microsoft.com/office/officeart/2005/8/layout/vList2"/>
    <dgm:cxn modelId="{61BF244C-7BD1-4045-9F3F-155E82688B26}" type="presParOf" srcId="{E7A2058E-C8BE-5A46-9701-55A46ADCDECB}" destId="{0F415B7F-34AE-B940-AB80-A196970065A3}" srcOrd="0" destOrd="0" presId="urn:microsoft.com/office/officeart/2005/8/layout/vList2"/>
    <dgm:cxn modelId="{D7118014-3E71-4C47-AF3B-EDE6F17E00C3}" type="presParOf" srcId="{E7A2058E-C8BE-5A46-9701-55A46ADCDECB}" destId="{82B37E51-178D-B946-9180-93BCEBB49C8B}" srcOrd="1" destOrd="0" presId="urn:microsoft.com/office/officeart/2005/8/layout/vList2"/>
    <dgm:cxn modelId="{A2F014FD-DA79-A745-9951-8A09CF1440F5}" type="presParOf" srcId="{E7A2058E-C8BE-5A46-9701-55A46ADCDECB}" destId="{9A784800-30F0-A64A-AB76-09D9760D27D7}" srcOrd="2" destOrd="0" presId="urn:microsoft.com/office/officeart/2005/8/layout/vList2"/>
    <dgm:cxn modelId="{6B100275-9755-E548-ABD4-EF0C1E863862}" type="presParOf" srcId="{E7A2058E-C8BE-5A46-9701-55A46ADCDECB}" destId="{7A174674-17FC-BD47-9651-AFB58AC8434C}" srcOrd="3" destOrd="0" presId="urn:microsoft.com/office/officeart/2005/8/layout/vList2"/>
    <dgm:cxn modelId="{DC82AE30-C047-E74F-A2C4-A141D10CC39A}" type="presParOf" srcId="{E7A2058E-C8BE-5A46-9701-55A46ADCDECB}" destId="{EC21DEE3-34D4-0244-984C-CD7243EFF83F}" srcOrd="4" destOrd="0" presId="urn:microsoft.com/office/officeart/2005/8/layout/vList2"/>
    <dgm:cxn modelId="{8A42A917-FF28-FE49-842A-E7A81E7BEA15}" type="presParOf" srcId="{E7A2058E-C8BE-5A46-9701-55A46ADCDECB}" destId="{8253DB67-D74E-3A46-98BD-31D4D6A9556B}" srcOrd="5" destOrd="0" presId="urn:microsoft.com/office/officeart/2005/8/layout/vList2"/>
    <dgm:cxn modelId="{054E3344-BC59-C541-B7DB-7E349F5D1985}" type="presParOf" srcId="{E7A2058E-C8BE-5A46-9701-55A46ADCDECB}" destId="{D328B1C0-9CA0-624D-BB92-B9632F0F504B}" srcOrd="6" destOrd="0" presId="urn:microsoft.com/office/officeart/2005/8/layout/vList2"/>
    <dgm:cxn modelId="{B51C3118-7D02-1649-9814-B6B02C25C414}" type="presParOf" srcId="{E7A2058E-C8BE-5A46-9701-55A46ADCDECB}" destId="{4AAD078B-B243-FE47-A985-FA77C8E13648}" srcOrd="7" destOrd="0" presId="urn:microsoft.com/office/officeart/2005/8/layout/vList2"/>
    <dgm:cxn modelId="{5CF2A680-64C9-C545-A902-3FF5A9773AAD}" type="presParOf" srcId="{E7A2058E-C8BE-5A46-9701-55A46ADCDECB}" destId="{CF935EAC-BCE4-B943-9754-B10F7E80188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014F1B-6B37-496A-98DB-B3A130CF35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1F21B4-17C6-4B71-B233-555AF7FFDA54}">
      <dgm:prSet/>
      <dgm:spPr/>
      <dgm:t>
        <a:bodyPr/>
        <a:lstStyle/>
        <a:p>
          <a:pPr>
            <a:lnSpc>
              <a:spcPct val="100000"/>
            </a:lnSpc>
          </a:pPr>
          <a:r>
            <a:rPr lang="en-US" dirty="0"/>
            <a:t>The great majority of regular RTA provisions apply to SEZs in the same manner as apply to the remainder of a party’s territory.</a:t>
          </a:r>
        </a:p>
      </dgm:t>
    </dgm:pt>
    <dgm:pt modelId="{F1089428-B47F-4764-9170-74B317F15FE4}" type="parTrans" cxnId="{BD2C9C8A-570B-45CC-8E8D-EBEB7C66D238}">
      <dgm:prSet/>
      <dgm:spPr/>
      <dgm:t>
        <a:bodyPr/>
        <a:lstStyle/>
        <a:p>
          <a:endParaRPr lang="en-US"/>
        </a:p>
      </dgm:t>
    </dgm:pt>
    <dgm:pt modelId="{7A8FD6DC-A428-4EE2-9E56-BE05A833845E}" type="sibTrans" cxnId="{BD2C9C8A-570B-45CC-8E8D-EBEB7C66D238}">
      <dgm:prSet/>
      <dgm:spPr/>
      <dgm:t>
        <a:bodyPr/>
        <a:lstStyle/>
        <a:p>
          <a:endParaRPr lang="en-US"/>
        </a:p>
      </dgm:t>
    </dgm:pt>
    <dgm:pt modelId="{95342B72-D253-4F71-BCB3-3D5192D24030}">
      <dgm:prSet/>
      <dgm:spPr/>
      <dgm:t>
        <a:bodyPr/>
        <a:lstStyle/>
        <a:p>
          <a:pPr>
            <a:lnSpc>
              <a:spcPct val="100000"/>
            </a:lnSpc>
          </a:pPr>
          <a:r>
            <a:rPr lang="en-US" dirty="0"/>
            <a:t>Sometimes, however, RTAs include rules   that explicitly refer to SEZs. </a:t>
          </a:r>
        </a:p>
      </dgm:t>
    </dgm:pt>
    <dgm:pt modelId="{B7C80BE6-B317-4090-97BB-E87299F51F94}" type="parTrans" cxnId="{ED7BEC53-9C1A-457E-8850-C6F0D2253C64}">
      <dgm:prSet/>
      <dgm:spPr/>
      <dgm:t>
        <a:bodyPr/>
        <a:lstStyle/>
        <a:p>
          <a:endParaRPr lang="en-US"/>
        </a:p>
      </dgm:t>
    </dgm:pt>
    <dgm:pt modelId="{136C3B95-686E-4447-8ADF-11744BAB1812}" type="sibTrans" cxnId="{ED7BEC53-9C1A-457E-8850-C6F0D2253C64}">
      <dgm:prSet/>
      <dgm:spPr/>
      <dgm:t>
        <a:bodyPr/>
        <a:lstStyle/>
        <a:p>
          <a:endParaRPr lang="en-US"/>
        </a:p>
      </dgm:t>
    </dgm:pt>
    <dgm:pt modelId="{D93DF026-39AB-48B9-8A31-A178D6844EF5}">
      <dgm:prSet/>
      <dgm:spPr/>
      <dgm:t>
        <a:bodyPr/>
        <a:lstStyle/>
        <a:p>
          <a:pPr>
            <a:lnSpc>
              <a:spcPct val="100000"/>
            </a:lnSpc>
          </a:pPr>
          <a:r>
            <a:rPr lang="en-GB"/>
            <a:t>Such rules include definitions,  reaffirmations of treaty obligations, exceptions or reservations from obligations, provisions   on institutional cooperation, or rules setting out specific SEZ-focused content.</a:t>
          </a:r>
          <a:endParaRPr lang="en-US"/>
        </a:p>
      </dgm:t>
    </dgm:pt>
    <dgm:pt modelId="{F0154DF8-9A31-48AF-A211-30C78110E906}" type="parTrans" cxnId="{D1FF42D0-3ACF-4073-AD71-9B8388D15AB2}">
      <dgm:prSet/>
      <dgm:spPr/>
      <dgm:t>
        <a:bodyPr/>
        <a:lstStyle/>
        <a:p>
          <a:endParaRPr lang="en-US"/>
        </a:p>
      </dgm:t>
    </dgm:pt>
    <dgm:pt modelId="{20DBA666-626A-4D2B-9CDF-2FC8F710AA51}" type="sibTrans" cxnId="{D1FF42D0-3ACF-4073-AD71-9B8388D15AB2}">
      <dgm:prSet/>
      <dgm:spPr/>
      <dgm:t>
        <a:bodyPr/>
        <a:lstStyle/>
        <a:p>
          <a:endParaRPr lang="en-US"/>
        </a:p>
      </dgm:t>
    </dgm:pt>
    <dgm:pt modelId="{71F71EED-AB05-4A2F-8836-0BCBCDAA4390}">
      <dgm:prSet/>
      <dgm:spPr/>
      <dgm:t>
        <a:bodyPr/>
        <a:lstStyle/>
        <a:p>
          <a:pPr>
            <a:lnSpc>
              <a:spcPct val="100000"/>
            </a:lnSpc>
          </a:pPr>
          <a:r>
            <a:rPr lang="en-GB"/>
            <a:t>Some rules   specific to SEZs set out how products originating from partners countries’ SEZs should be   treated upon importation. Others modify general rules of origin for products originating from   SEZs (by making them more stringent, </a:t>
          </a:r>
          <a:endParaRPr lang="en-US"/>
        </a:p>
      </dgm:t>
    </dgm:pt>
    <dgm:pt modelId="{06CD56E0-0CF0-4438-9F82-1D419FBAF83F}" type="parTrans" cxnId="{3761CC87-EE03-434E-A18C-7A06A689C520}">
      <dgm:prSet/>
      <dgm:spPr/>
      <dgm:t>
        <a:bodyPr/>
        <a:lstStyle/>
        <a:p>
          <a:endParaRPr lang="en-US"/>
        </a:p>
      </dgm:t>
    </dgm:pt>
    <dgm:pt modelId="{7A12B7FF-97AB-4829-84B2-1D489085CED9}" type="sibTrans" cxnId="{3761CC87-EE03-434E-A18C-7A06A689C520}">
      <dgm:prSet/>
      <dgm:spPr/>
      <dgm:t>
        <a:bodyPr/>
        <a:lstStyle/>
        <a:p>
          <a:endParaRPr lang="en-US"/>
        </a:p>
      </dgm:t>
    </dgm:pt>
    <dgm:pt modelId="{62FC4A9F-25A3-48C2-B0C6-D03AE2FD5D70}">
      <dgm:prSet/>
      <dgm:spPr/>
      <dgm:t>
        <a:bodyPr/>
        <a:lstStyle/>
        <a:p>
          <a:pPr>
            <a:lnSpc>
              <a:spcPct val="100000"/>
            </a:lnSpc>
          </a:pPr>
          <a:r>
            <a:rPr lang="en-GB"/>
            <a:t>In some RTAs, the rules of origin prohibit the use of duty-drawback systems for certain materials (e.g.   those imported in the SEZ country and used in the production)</a:t>
          </a:r>
          <a:endParaRPr lang="en-US"/>
        </a:p>
      </dgm:t>
    </dgm:pt>
    <dgm:pt modelId="{A16619B0-EE51-40BF-B263-0C0A1641F112}" type="parTrans" cxnId="{7A175AB6-44D5-46B2-836A-FD4E59CFED0D}">
      <dgm:prSet/>
      <dgm:spPr/>
      <dgm:t>
        <a:bodyPr/>
        <a:lstStyle/>
        <a:p>
          <a:endParaRPr lang="en-US"/>
        </a:p>
      </dgm:t>
    </dgm:pt>
    <dgm:pt modelId="{81646082-46B5-4EF3-A80D-2DF36249E6A6}" type="sibTrans" cxnId="{7A175AB6-44D5-46B2-836A-FD4E59CFED0D}">
      <dgm:prSet/>
      <dgm:spPr/>
      <dgm:t>
        <a:bodyPr/>
        <a:lstStyle/>
        <a:p>
          <a:endParaRPr lang="en-US"/>
        </a:p>
      </dgm:t>
    </dgm:pt>
    <dgm:pt modelId="{CBA96F2B-24E1-4FC6-885A-512A308EF29F}" type="pres">
      <dgm:prSet presAssocID="{9A014F1B-6B37-496A-98DB-B3A130CF35F8}" presName="root" presStyleCnt="0">
        <dgm:presLayoutVars>
          <dgm:dir/>
          <dgm:resizeHandles val="exact"/>
        </dgm:presLayoutVars>
      </dgm:prSet>
      <dgm:spPr/>
    </dgm:pt>
    <dgm:pt modelId="{DCFB922A-AEF4-460E-93C0-E0EC71413E99}" type="pres">
      <dgm:prSet presAssocID="{521F21B4-17C6-4B71-B233-555AF7FFDA54}" presName="compNode" presStyleCnt="0"/>
      <dgm:spPr/>
    </dgm:pt>
    <dgm:pt modelId="{C8C0F022-53DC-49EF-A329-E4C9F48243DE}" type="pres">
      <dgm:prSet presAssocID="{521F21B4-17C6-4B71-B233-555AF7FFDA54}" presName="bgRect" presStyleLbl="bgShp" presStyleIdx="0" presStyleCnt="5"/>
      <dgm:spPr/>
    </dgm:pt>
    <dgm:pt modelId="{CFAE7AEF-207B-48E3-A48E-FAC408A90CC0}" type="pres">
      <dgm:prSet presAssocID="{521F21B4-17C6-4B71-B233-555AF7FFDA5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44EA87B7-DD23-48FB-BFBD-2DB0F90F7DC1}" type="pres">
      <dgm:prSet presAssocID="{521F21B4-17C6-4B71-B233-555AF7FFDA54}" presName="spaceRect" presStyleCnt="0"/>
      <dgm:spPr/>
    </dgm:pt>
    <dgm:pt modelId="{C09DB7AE-FB5C-4775-B269-6D7327314B3E}" type="pres">
      <dgm:prSet presAssocID="{521F21B4-17C6-4B71-B233-555AF7FFDA54}" presName="parTx" presStyleLbl="revTx" presStyleIdx="0" presStyleCnt="5">
        <dgm:presLayoutVars>
          <dgm:chMax val="0"/>
          <dgm:chPref val="0"/>
        </dgm:presLayoutVars>
      </dgm:prSet>
      <dgm:spPr/>
    </dgm:pt>
    <dgm:pt modelId="{2B1DFCAE-D459-4295-A8AF-1A87C271F464}" type="pres">
      <dgm:prSet presAssocID="{7A8FD6DC-A428-4EE2-9E56-BE05A833845E}" presName="sibTrans" presStyleCnt="0"/>
      <dgm:spPr/>
    </dgm:pt>
    <dgm:pt modelId="{F444F382-4FB2-4CB4-8ECC-E7E8E4FBF5A6}" type="pres">
      <dgm:prSet presAssocID="{95342B72-D253-4F71-BCB3-3D5192D24030}" presName="compNode" presStyleCnt="0"/>
      <dgm:spPr/>
    </dgm:pt>
    <dgm:pt modelId="{93C992C5-7347-4FB8-913B-865DBDA92890}" type="pres">
      <dgm:prSet presAssocID="{95342B72-D253-4F71-BCB3-3D5192D24030}" presName="bgRect" presStyleLbl="bgShp" presStyleIdx="1" presStyleCnt="5"/>
      <dgm:spPr/>
    </dgm:pt>
    <dgm:pt modelId="{C5447F7C-3AB1-4DC2-9A08-96097BEAEBAA}" type="pres">
      <dgm:prSet presAssocID="{95342B72-D253-4F71-BCB3-3D5192D2403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rrow Circle"/>
        </a:ext>
      </dgm:extLst>
    </dgm:pt>
    <dgm:pt modelId="{3AC9560D-9176-44DB-A821-BE4BB52EF6EB}" type="pres">
      <dgm:prSet presAssocID="{95342B72-D253-4F71-BCB3-3D5192D24030}" presName="spaceRect" presStyleCnt="0"/>
      <dgm:spPr/>
    </dgm:pt>
    <dgm:pt modelId="{DAFC6D27-FBDC-441A-95F2-BC6E0855E03C}" type="pres">
      <dgm:prSet presAssocID="{95342B72-D253-4F71-BCB3-3D5192D24030}" presName="parTx" presStyleLbl="revTx" presStyleIdx="1" presStyleCnt="5">
        <dgm:presLayoutVars>
          <dgm:chMax val="0"/>
          <dgm:chPref val="0"/>
        </dgm:presLayoutVars>
      </dgm:prSet>
      <dgm:spPr/>
    </dgm:pt>
    <dgm:pt modelId="{C9BC8334-7CD6-4125-80AE-49C0CC63A508}" type="pres">
      <dgm:prSet presAssocID="{136C3B95-686E-4447-8ADF-11744BAB1812}" presName="sibTrans" presStyleCnt="0"/>
      <dgm:spPr/>
    </dgm:pt>
    <dgm:pt modelId="{3F339898-D59B-4BFC-8A80-86CFFC1F0D23}" type="pres">
      <dgm:prSet presAssocID="{D93DF026-39AB-48B9-8A31-A178D6844EF5}" presName="compNode" presStyleCnt="0"/>
      <dgm:spPr/>
    </dgm:pt>
    <dgm:pt modelId="{B4317570-5796-420C-BFBE-9F7B3CFD17C3}" type="pres">
      <dgm:prSet presAssocID="{D93DF026-39AB-48B9-8A31-A178D6844EF5}" presName="bgRect" presStyleLbl="bgShp" presStyleIdx="2" presStyleCnt="5"/>
      <dgm:spPr/>
    </dgm:pt>
    <dgm:pt modelId="{09CC8EAF-6AEE-4F40-982E-2C70CF0CD21F}" type="pres">
      <dgm:prSet presAssocID="{D93DF026-39AB-48B9-8A31-A178D6844EF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F90D99C3-57D1-4B51-A678-A0AC46721ED7}" type="pres">
      <dgm:prSet presAssocID="{D93DF026-39AB-48B9-8A31-A178D6844EF5}" presName="spaceRect" presStyleCnt="0"/>
      <dgm:spPr/>
    </dgm:pt>
    <dgm:pt modelId="{4BB9B76D-8BE7-4F3A-BB2C-B3A079981404}" type="pres">
      <dgm:prSet presAssocID="{D93DF026-39AB-48B9-8A31-A178D6844EF5}" presName="parTx" presStyleLbl="revTx" presStyleIdx="2" presStyleCnt="5">
        <dgm:presLayoutVars>
          <dgm:chMax val="0"/>
          <dgm:chPref val="0"/>
        </dgm:presLayoutVars>
      </dgm:prSet>
      <dgm:spPr/>
    </dgm:pt>
    <dgm:pt modelId="{E3FE17B0-A9B1-4AC6-B187-88114038486A}" type="pres">
      <dgm:prSet presAssocID="{20DBA666-626A-4D2B-9CDF-2FC8F710AA51}" presName="sibTrans" presStyleCnt="0"/>
      <dgm:spPr/>
    </dgm:pt>
    <dgm:pt modelId="{7108C7FE-A8F0-4F9A-B530-C21031C8C72F}" type="pres">
      <dgm:prSet presAssocID="{71F71EED-AB05-4A2F-8836-0BCBCDAA4390}" presName="compNode" presStyleCnt="0"/>
      <dgm:spPr/>
    </dgm:pt>
    <dgm:pt modelId="{9BF4914B-64FE-4740-91D1-70FF6448C9AA}" type="pres">
      <dgm:prSet presAssocID="{71F71EED-AB05-4A2F-8836-0BCBCDAA4390}" presName="bgRect" presStyleLbl="bgShp" presStyleIdx="3" presStyleCnt="5"/>
      <dgm:spPr/>
    </dgm:pt>
    <dgm:pt modelId="{53AC9569-63A7-403A-909F-F98E44198531}" type="pres">
      <dgm:prSet presAssocID="{71F71EED-AB05-4A2F-8836-0BCBCDAA439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Yuan"/>
        </a:ext>
      </dgm:extLst>
    </dgm:pt>
    <dgm:pt modelId="{FDB9081E-A1A1-4DDC-89C0-D3D6D35567D1}" type="pres">
      <dgm:prSet presAssocID="{71F71EED-AB05-4A2F-8836-0BCBCDAA4390}" presName="spaceRect" presStyleCnt="0"/>
      <dgm:spPr/>
    </dgm:pt>
    <dgm:pt modelId="{16B6E0A1-0F70-413A-A5E8-110885015970}" type="pres">
      <dgm:prSet presAssocID="{71F71EED-AB05-4A2F-8836-0BCBCDAA4390}" presName="parTx" presStyleLbl="revTx" presStyleIdx="3" presStyleCnt="5">
        <dgm:presLayoutVars>
          <dgm:chMax val="0"/>
          <dgm:chPref val="0"/>
        </dgm:presLayoutVars>
      </dgm:prSet>
      <dgm:spPr/>
    </dgm:pt>
    <dgm:pt modelId="{5BE9FE62-D3C3-4A7C-B8D9-0A5F532C7775}" type="pres">
      <dgm:prSet presAssocID="{7A12B7FF-97AB-4829-84B2-1D489085CED9}" presName="sibTrans" presStyleCnt="0"/>
      <dgm:spPr/>
    </dgm:pt>
    <dgm:pt modelId="{2DABD1A7-A007-4926-BE88-38B2F75C3CF4}" type="pres">
      <dgm:prSet presAssocID="{62FC4A9F-25A3-48C2-B0C6-D03AE2FD5D70}" presName="compNode" presStyleCnt="0"/>
      <dgm:spPr/>
    </dgm:pt>
    <dgm:pt modelId="{8390EB4D-6705-4FAA-9B65-D86E0AD84B7A}" type="pres">
      <dgm:prSet presAssocID="{62FC4A9F-25A3-48C2-B0C6-D03AE2FD5D70}" presName="bgRect" presStyleLbl="bgShp" presStyleIdx="4" presStyleCnt="5"/>
      <dgm:spPr/>
    </dgm:pt>
    <dgm:pt modelId="{D569404C-EEDE-4FB7-8595-C95A28B917B8}" type="pres">
      <dgm:prSet presAssocID="{62FC4A9F-25A3-48C2-B0C6-D03AE2FD5D7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orbidden"/>
        </a:ext>
      </dgm:extLst>
    </dgm:pt>
    <dgm:pt modelId="{E4AA915E-FECD-4E85-A6CD-1D5603AF19CA}" type="pres">
      <dgm:prSet presAssocID="{62FC4A9F-25A3-48C2-B0C6-D03AE2FD5D70}" presName="spaceRect" presStyleCnt="0"/>
      <dgm:spPr/>
    </dgm:pt>
    <dgm:pt modelId="{2556D050-BC38-44DD-BD15-E6530AF358D9}" type="pres">
      <dgm:prSet presAssocID="{62FC4A9F-25A3-48C2-B0C6-D03AE2FD5D70}" presName="parTx" presStyleLbl="revTx" presStyleIdx="4" presStyleCnt="5">
        <dgm:presLayoutVars>
          <dgm:chMax val="0"/>
          <dgm:chPref val="0"/>
        </dgm:presLayoutVars>
      </dgm:prSet>
      <dgm:spPr/>
    </dgm:pt>
  </dgm:ptLst>
  <dgm:cxnLst>
    <dgm:cxn modelId="{ED7BEC53-9C1A-457E-8850-C6F0D2253C64}" srcId="{9A014F1B-6B37-496A-98DB-B3A130CF35F8}" destId="{95342B72-D253-4F71-BCB3-3D5192D24030}" srcOrd="1" destOrd="0" parTransId="{B7C80BE6-B317-4090-97BB-E87299F51F94}" sibTransId="{136C3B95-686E-4447-8ADF-11744BAB1812}"/>
    <dgm:cxn modelId="{9EB57974-D3FA-4B82-AE38-B03DA504D7E6}" type="presOf" srcId="{62FC4A9F-25A3-48C2-B0C6-D03AE2FD5D70}" destId="{2556D050-BC38-44DD-BD15-E6530AF358D9}" srcOrd="0" destOrd="0" presId="urn:microsoft.com/office/officeart/2018/2/layout/IconVerticalSolidList"/>
    <dgm:cxn modelId="{92D3E383-C506-4A84-BDB2-76C8C40C9A02}" type="presOf" srcId="{71F71EED-AB05-4A2F-8836-0BCBCDAA4390}" destId="{16B6E0A1-0F70-413A-A5E8-110885015970}" srcOrd="0" destOrd="0" presId="urn:microsoft.com/office/officeart/2018/2/layout/IconVerticalSolidList"/>
    <dgm:cxn modelId="{3761CC87-EE03-434E-A18C-7A06A689C520}" srcId="{9A014F1B-6B37-496A-98DB-B3A130CF35F8}" destId="{71F71EED-AB05-4A2F-8836-0BCBCDAA4390}" srcOrd="3" destOrd="0" parTransId="{06CD56E0-0CF0-4438-9F82-1D419FBAF83F}" sibTransId="{7A12B7FF-97AB-4829-84B2-1D489085CED9}"/>
    <dgm:cxn modelId="{BD2C9C8A-570B-45CC-8E8D-EBEB7C66D238}" srcId="{9A014F1B-6B37-496A-98DB-B3A130CF35F8}" destId="{521F21B4-17C6-4B71-B233-555AF7FFDA54}" srcOrd="0" destOrd="0" parTransId="{F1089428-B47F-4764-9170-74B317F15FE4}" sibTransId="{7A8FD6DC-A428-4EE2-9E56-BE05A833845E}"/>
    <dgm:cxn modelId="{731D9C9F-01B7-4EAA-A9FF-ABD28FE4CC04}" type="presOf" srcId="{95342B72-D253-4F71-BCB3-3D5192D24030}" destId="{DAFC6D27-FBDC-441A-95F2-BC6E0855E03C}" srcOrd="0" destOrd="0" presId="urn:microsoft.com/office/officeart/2018/2/layout/IconVerticalSolidList"/>
    <dgm:cxn modelId="{7A175AB6-44D5-46B2-836A-FD4E59CFED0D}" srcId="{9A014F1B-6B37-496A-98DB-B3A130CF35F8}" destId="{62FC4A9F-25A3-48C2-B0C6-D03AE2FD5D70}" srcOrd="4" destOrd="0" parTransId="{A16619B0-EE51-40BF-B263-0C0A1641F112}" sibTransId="{81646082-46B5-4EF3-A80D-2DF36249E6A6}"/>
    <dgm:cxn modelId="{D1FF42D0-3ACF-4073-AD71-9B8388D15AB2}" srcId="{9A014F1B-6B37-496A-98DB-B3A130CF35F8}" destId="{D93DF026-39AB-48B9-8A31-A178D6844EF5}" srcOrd="2" destOrd="0" parTransId="{F0154DF8-9A31-48AF-A211-30C78110E906}" sibTransId="{20DBA666-626A-4D2B-9CDF-2FC8F710AA51}"/>
    <dgm:cxn modelId="{1C86E3D8-80AD-45C2-86E9-30D6AB020C8F}" type="presOf" srcId="{9A014F1B-6B37-496A-98DB-B3A130CF35F8}" destId="{CBA96F2B-24E1-4FC6-885A-512A308EF29F}" srcOrd="0" destOrd="0" presId="urn:microsoft.com/office/officeart/2018/2/layout/IconVerticalSolidList"/>
    <dgm:cxn modelId="{517B31FA-C16A-42CF-8FB0-2D5F7F809290}" type="presOf" srcId="{521F21B4-17C6-4B71-B233-555AF7FFDA54}" destId="{C09DB7AE-FB5C-4775-B269-6D7327314B3E}" srcOrd="0" destOrd="0" presId="urn:microsoft.com/office/officeart/2018/2/layout/IconVerticalSolidList"/>
    <dgm:cxn modelId="{D147B8FA-7A1C-4C59-9EFF-DAEE55C6B884}" type="presOf" srcId="{D93DF026-39AB-48B9-8A31-A178D6844EF5}" destId="{4BB9B76D-8BE7-4F3A-BB2C-B3A079981404}" srcOrd="0" destOrd="0" presId="urn:microsoft.com/office/officeart/2018/2/layout/IconVerticalSolidList"/>
    <dgm:cxn modelId="{A5F24DAB-F786-4EE0-B0CD-FECD6AD369A0}" type="presParOf" srcId="{CBA96F2B-24E1-4FC6-885A-512A308EF29F}" destId="{DCFB922A-AEF4-460E-93C0-E0EC71413E99}" srcOrd="0" destOrd="0" presId="urn:microsoft.com/office/officeart/2018/2/layout/IconVerticalSolidList"/>
    <dgm:cxn modelId="{BFC37CBF-EFE2-4BF3-B83F-23945DC83618}" type="presParOf" srcId="{DCFB922A-AEF4-460E-93C0-E0EC71413E99}" destId="{C8C0F022-53DC-49EF-A329-E4C9F48243DE}" srcOrd="0" destOrd="0" presId="urn:microsoft.com/office/officeart/2018/2/layout/IconVerticalSolidList"/>
    <dgm:cxn modelId="{81D93045-0690-467F-BD6E-F96702EB1AB8}" type="presParOf" srcId="{DCFB922A-AEF4-460E-93C0-E0EC71413E99}" destId="{CFAE7AEF-207B-48E3-A48E-FAC408A90CC0}" srcOrd="1" destOrd="0" presId="urn:microsoft.com/office/officeart/2018/2/layout/IconVerticalSolidList"/>
    <dgm:cxn modelId="{F99A31E1-FCF6-4E17-B09C-CBA6815DE29E}" type="presParOf" srcId="{DCFB922A-AEF4-460E-93C0-E0EC71413E99}" destId="{44EA87B7-DD23-48FB-BFBD-2DB0F90F7DC1}" srcOrd="2" destOrd="0" presId="urn:microsoft.com/office/officeart/2018/2/layout/IconVerticalSolidList"/>
    <dgm:cxn modelId="{51DA6614-6188-4F79-8550-D0E87903419B}" type="presParOf" srcId="{DCFB922A-AEF4-460E-93C0-E0EC71413E99}" destId="{C09DB7AE-FB5C-4775-B269-6D7327314B3E}" srcOrd="3" destOrd="0" presId="urn:microsoft.com/office/officeart/2018/2/layout/IconVerticalSolidList"/>
    <dgm:cxn modelId="{B7A32D57-17AD-425D-BD13-54BBA4FED13B}" type="presParOf" srcId="{CBA96F2B-24E1-4FC6-885A-512A308EF29F}" destId="{2B1DFCAE-D459-4295-A8AF-1A87C271F464}" srcOrd="1" destOrd="0" presId="urn:microsoft.com/office/officeart/2018/2/layout/IconVerticalSolidList"/>
    <dgm:cxn modelId="{7E2E11AB-839A-48D2-8640-2B5ED299FDA1}" type="presParOf" srcId="{CBA96F2B-24E1-4FC6-885A-512A308EF29F}" destId="{F444F382-4FB2-4CB4-8ECC-E7E8E4FBF5A6}" srcOrd="2" destOrd="0" presId="urn:microsoft.com/office/officeart/2018/2/layout/IconVerticalSolidList"/>
    <dgm:cxn modelId="{7D60D3C6-1739-4D00-87CA-51D747D1064D}" type="presParOf" srcId="{F444F382-4FB2-4CB4-8ECC-E7E8E4FBF5A6}" destId="{93C992C5-7347-4FB8-913B-865DBDA92890}" srcOrd="0" destOrd="0" presId="urn:microsoft.com/office/officeart/2018/2/layout/IconVerticalSolidList"/>
    <dgm:cxn modelId="{54959811-1039-48B1-A217-8ACCFCB53E38}" type="presParOf" srcId="{F444F382-4FB2-4CB4-8ECC-E7E8E4FBF5A6}" destId="{C5447F7C-3AB1-4DC2-9A08-96097BEAEBAA}" srcOrd="1" destOrd="0" presId="urn:microsoft.com/office/officeart/2018/2/layout/IconVerticalSolidList"/>
    <dgm:cxn modelId="{1FC2F92A-E2B4-4BDB-9AE1-7737456F0645}" type="presParOf" srcId="{F444F382-4FB2-4CB4-8ECC-E7E8E4FBF5A6}" destId="{3AC9560D-9176-44DB-A821-BE4BB52EF6EB}" srcOrd="2" destOrd="0" presId="urn:microsoft.com/office/officeart/2018/2/layout/IconVerticalSolidList"/>
    <dgm:cxn modelId="{FF39254C-86C8-4C5D-A0A3-95EC153F187D}" type="presParOf" srcId="{F444F382-4FB2-4CB4-8ECC-E7E8E4FBF5A6}" destId="{DAFC6D27-FBDC-441A-95F2-BC6E0855E03C}" srcOrd="3" destOrd="0" presId="urn:microsoft.com/office/officeart/2018/2/layout/IconVerticalSolidList"/>
    <dgm:cxn modelId="{68839E29-CF18-4DAF-8634-0A3C2D13DDB5}" type="presParOf" srcId="{CBA96F2B-24E1-4FC6-885A-512A308EF29F}" destId="{C9BC8334-7CD6-4125-80AE-49C0CC63A508}" srcOrd="3" destOrd="0" presId="urn:microsoft.com/office/officeart/2018/2/layout/IconVerticalSolidList"/>
    <dgm:cxn modelId="{6555A297-C486-460A-AAAA-10CC7D766D91}" type="presParOf" srcId="{CBA96F2B-24E1-4FC6-885A-512A308EF29F}" destId="{3F339898-D59B-4BFC-8A80-86CFFC1F0D23}" srcOrd="4" destOrd="0" presId="urn:microsoft.com/office/officeart/2018/2/layout/IconVerticalSolidList"/>
    <dgm:cxn modelId="{EE2D74D0-A8E3-4618-8D12-8188199C02B1}" type="presParOf" srcId="{3F339898-D59B-4BFC-8A80-86CFFC1F0D23}" destId="{B4317570-5796-420C-BFBE-9F7B3CFD17C3}" srcOrd="0" destOrd="0" presId="urn:microsoft.com/office/officeart/2018/2/layout/IconVerticalSolidList"/>
    <dgm:cxn modelId="{1E17D4F0-A020-469D-A73B-F0AA9155624D}" type="presParOf" srcId="{3F339898-D59B-4BFC-8A80-86CFFC1F0D23}" destId="{09CC8EAF-6AEE-4F40-982E-2C70CF0CD21F}" srcOrd="1" destOrd="0" presId="urn:microsoft.com/office/officeart/2018/2/layout/IconVerticalSolidList"/>
    <dgm:cxn modelId="{B0592C5D-85D8-4557-85AE-0BDC0CE49FFF}" type="presParOf" srcId="{3F339898-D59B-4BFC-8A80-86CFFC1F0D23}" destId="{F90D99C3-57D1-4B51-A678-A0AC46721ED7}" srcOrd="2" destOrd="0" presId="urn:microsoft.com/office/officeart/2018/2/layout/IconVerticalSolidList"/>
    <dgm:cxn modelId="{1DF7E029-B172-471D-9388-08E314E9A679}" type="presParOf" srcId="{3F339898-D59B-4BFC-8A80-86CFFC1F0D23}" destId="{4BB9B76D-8BE7-4F3A-BB2C-B3A079981404}" srcOrd="3" destOrd="0" presId="urn:microsoft.com/office/officeart/2018/2/layout/IconVerticalSolidList"/>
    <dgm:cxn modelId="{15212701-10D6-40F4-A362-40B70C3B3611}" type="presParOf" srcId="{CBA96F2B-24E1-4FC6-885A-512A308EF29F}" destId="{E3FE17B0-A9B1-4AC6-B187-88114038486A}" srcOrd="5" destOrd="0" presId="urn:microsoft.com/office/officeart/2018/2/layout/IconVerticalSolidList"/>
    <dgm:cxn modelId="{FE1536F7-D769-402A-893D-35124C4BF34F}" type="presParOf" srcId="{CBA96F2B-24E1-4FC6-885A-512A308EF29F}" destId="{7108C7FE-A8F0-4F9A-B530-C21031C8C72F}" srcOrd="6" destOrd="0" presId="urn:microsoft.com/office/officeart/2018/2/layout/IconVerticalSolidList"/>
    <dgm:cxn modelId="{17E7BAE8-F48D-4A59-AC60-8CD781E9944C}" type="presParOf" srcId="{7108C7FE-A8F0-4F9A-B530-C21031C8C72F}" destId="{9BF4914B-64FE-4740-91D1-70FF6448C9AA}" srcOrd="0" destOrd="0" presId="urn:microsoft.com/office/officeart/2018/2/layout/IconVerticalSolidList"/>
    <dgm:cxn modelId="{8D3BF3E7-4164-434D-8BCD-A2E0A9E7F1D3}" type="presParOf" srcId="{7108C7FE-A8F0-4F9A-B530-C21031C8C72F}" destId="{53AC9569-63A7-403A-909F-F98E44198531}" srcOrd="1" destOrd="0" presId="urn:microsoft.com/office/officeart/2018/2/layout/IconVerticalSolidList"/>
    <dgm:cxn modelId="{FDB76A82-9783-474E-A22F-E3E41A89D8E3}" type="presParOf" srcId="{7108C7FE-A8F0-4F9A-B530-C21031C8C72F}" destId="{FDB9081E-A1A1-4DDC-89C0-D3D6D35567D1}" srcOrd="2" destOrd="0" presId="urn:microsoft.com/office/officeart/2018/2/layout/IconVerticalSolidList"/>
    <dgm:cxn modelId="{D8B59733-E811-499E-A129-93D17B8CAD30}" type="presParOf" srcId="{7108C7FE-A8F0-4F9A-B530-C21031C8C72F}" destId="{16B6E0A1-0F70-413A-A5E8-110885015970}" srcOrd="3" destOrd="0" presId="urn:microsoft.com/office/officeart/2018/2/layout/IconVerticalSolidList"/>
    <dgm:cxn modelId="{F7348E88-9FC4-4F83-88D7-6B92F1689A73}" type="presParOf" srcId="{CBA96F2B-24E1-4FC6-885A-512A308EF29F}" destId="{5BE9FE62-D3C3-4A7C-B8D9-0A5F532C7775}" srcOrd="7" destOrd="0" presId="urn:microsoft.com/office/officeart/2018/2/layout/IconVerticalSolidList"/>
    <dgm:cxn modelId="{DC5B8DED-0575-44EB-87C6-D0F734B6B913}" type="presParOf" srcId="{CBA96F2B-24E1-4FC6-885A-512A308EF29F}" destId="{2DABD1A7-A007-4926-BE88-38B2F75C3CF4}" srcOrd="8" destOrd="0" presId="urn:microsoft.com/office/officeart/2018/2/layout/IconVerticalSolidList"/>
    <dgm:cxn modelId="{8BB3B935-92C8-4A01-9C98-D3C730E7564E}" type="presParOf" srcId="{2DABD1A7-A007-4926-BE88-38B2F75C3CF4}" destId="{8390EB4D-6705-4FAA-9B65-D86E0AD84B7A}" srcOrd="0" destOrd="0" presId="urn:microsoft.com/office/officeart/2018/2/layout/IconVerticalSolidList"/>
    <dgm:cxn modelId="{5131A6D4-E6B9-4A4A-9748-C00A1B957481}" type="presParOf" srcId="{2DABD1A7-A007-4926-BE88-38B2F75C3CF4}" destId="{D569404C-EEDE-4FB7-8595-C95A28B917B8}" srcOrd="1" destOrd="0" presId="urn:microsoft.com/office/officeart/2018/2/layout/IconVerticalSolidList"/>
    <dgm:cxn modelId="{6EFAA096-4772-41B1-AD48-08578540ADBE}" type="presParOf" srcId="{2DABD1A7-A007-4926-BE88-38B2F75C3CF4}" destId="{E4AA915E-FECD-4E85-A6CD-1D5603AF19CA}" srcOrd="2" destOrd="0" presId="urn:microsoft.com/office/officeart/2018/2/layout/IconVerticalSolidList"/>
    <dgm:cxn modelId="{F2634A87-D49A-4478-A247-56E1FC97659E}" type="presParOf" srcId="{2DABD1A7-A007-4926-BE88-38B2F75C3CF4}" destId="{2556D050-BC38-44DD-BD15-E6530AF358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15B7F-34AE-B940-AB80-A196970065A3}">
      <dsp:nvSpPr>
        <dsp:cNvPr id="0" name=""/>
        <dsp:cNvSpPr/>
      </dsp:nvSpPr>
      <dsp:spPr>
        <a:xfrm>
          <a:off x="0" y="170973"/>
          <a:ext cx="5181600" cy="7831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The basic requirements for implementing a FTA are a tariff phase-down schedule and rules of origin. </a:t>
          </a:r>
          <a:endParaRPr lang="en-US" sz="1400" kern="1200"/>
        </a:p>
      </dsp:txBody>
      <dsp:txXfrm>
        <a:off x="38231" y="209204"/>
        <a:ext cx="5105138" cy="706706"/>
      </dsp:txXfrm>
    </dsp:sp>
    <dsp:sp modelId="{9A784800-30F0-A64A-AB76-09D9760D27D7}">
      <dsp:nvSpPr>
        <dsp:cNvPr id="0" name=""/>
        <dsp:cNvSpPr/>
      </dsp:nvSpPr>
      <dsp:spPr>
        <a:xfrm>
          <a:off x="0" y="960595"/>
          <a:ext cx="5181600" cy="7831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The tariff schedules set out the preferential market access treatment in terms of reduced tariffs</a:t>
          </a:r>
          <a:endParaRPr lang="en-US" sz="1400" kern="1200"/>
        </a:p>
      </dsp:txBody>
      <dsp:txXfrm>
        <a:off x="38231" y="998826"/>
        <a:ext cx="5105138" cy="706706"/>
      </dsp:txXfrm>
    </dsp:sp>
    <dsp:sp modelId="{EC21DEE3-34D4-0244-984C-CD7243EFF83F}">
      <dsp:nvSpPr>
        <dsp:cNvPr id="0" name=""/>
        <dsp:cNvSpPr/>
      </dsp:nvSpPr>
      <dsp:spPr>
        <a:xfrm>
          <a:off x="0" y="1784084"/>
          <a:ext cx="5181600" cy="7831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There are two kinds of origin: non-preferential and preferential </a:t>
          </a:r>
          <a:endParaRPr lang="en-US" sz="1400" kern="1200"/>
        </a:p>
      </dsp:txBody>
      <dsp:txXfrm>
        <a:off x="38231" y="1822315"/>
        <a:ext cx="5105138" cy="706706"/>
      </dsp:txXfrm>
    </dsp:sp>
    <dsp:sp modelId="{D328B1C0-9CA0-624D-BB92-B9632F0F504B}">
      <dsp:nvSpPr>
        <dsp:cNvPr id="0" name=""/>
        <dsp:cNvSpPr/>
      </dsp:nvSpPr>
      <dsp:spPr>
        <a:xfrm>
          <a:off x="0" y="2607573"/>
          <a:ext cx="5181600" cy="7831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Non-preferential origin confers an "economic" nationality on goods; it does not confer a tariff benefit on them, but is the basis for the implementation of other trade policy measures. </a:t>
          </a:r>
          <a:endParaRPr lang="en-US" sz="1400" kern="1200"/>
        </a:p>
      </dsp:txBody>
      <dsp:txXfrm>
        <a:off x="38231" y="2645804"/>
        <a:ext cx="5105138" cy="706706"/>
      </dsp:txXfrm>
    </dsp:sp>
    <dsp:sp modelId="{CF935EAC-BCE4-B943-9754-B10F7E80188E}">
      <dsp:nvSpPr>
        <dsp:cNvPr id="0" name=""/>
        <dsp:cNvSpPr/>
      </dsp:nvSpPr>
      <dsp:spPr>
        <a:xfrm>
          <a:off x="0" y="3431062"/>
          <a:ext cx="5181600" cy="7831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Preferential origin is conferred on goods from particular countries when they fulfil certain criteria. </a:t>
          </a:r>
          <a:endParaRPr lang="en-US" sz="1400" kern="1200" dirty="0"/>
        </a:p>
      </dsp:txBody>
      <dsp:txXfrm>
        <a:off x="38231" y="3469293"/>
        <a:ext cx="5105138" cy="706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0F022-53DC-49EF-A329-E4C9F48243DE}">
      <dsp:nvSpPr>
        <dsp:cNvPr id="0" name=""/>
        <dsp:cNvSpPr/>
      </dsp:nvSpPr>
      <dsp:spPr>
        <a:xfrm>
          <a:off x="0" y="3905"/>
          <a:ext cx="10515600" cy="83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E7AEF-207B-48E3-A48E-FAC408A90CC0}">
      <dsp:nvSpPr>
        <dsp:cNvPr id="0" name=""/>
        <dsp:cNvSpPr/>
      </dsp:nvSpPr>
      <dsp:spPr>
        <a:xfrm>
          <a:off x="251619" y="191060"/>
          <a:ext cx="457490" cy="4574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DB7AE-FB5C-4775-B269-6D7327314B3E}">
      <dsp:nvSpPr>
        <dsp:cNvPr id="0" name=""/>
        <dsp:cNvSpPr/>
      </dsp:nvSpPr>
      <dsp:spPr>
        <a:xfrm>
          <a:off x="960729" y="3905"/>
          <a:ext cx="9554870" cy="83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32" tIns="88032" rIns="88032" bIns="88032" numCol="1" spcCol="1270" anchor="ctr" anchorCtr="0">
          <a:noAutofit/>
        </a:bodyPr>
        <a:lstStyle/>
        <a:p>
          <a:pPr marL="0" lvl="0" indent="0" algn="l" defTabSz="622300">
            <a:lnSpc>
              <a:spcPct val="100000"/>
            </a:lnSpc>
            <a:spcBef>
              <a:spcPct val="0"/>
            </a:spcBef>
            <a:spcAft>
              <a:spcPct val="35000"/>
            </a:spcAft>
            <a:buNone/>
          </a:pPr>
          <a:r>
            <a:rPr lang="en-US" sz="1400" kern="1200" dirty="0"/>
            <a:t>The great majority of regular RTA provisions apply to SEZs in the same manner as apply to the remainder of a party’s territory.</a:t>
          </a:r>
        </a:p>
      </dsp:txBody>
      <dsp:txXfrm>
        <a:off x="960729" y="3905"/>
        <a:ext cx="9554870" cy="831800"/>
      </dsp:txXfrm>
    </dsp:sp>
    <dsp:sp modelId="{93C992C5-7347-4FB8-913B-865DBDA92890}">
      <dsp:nvSpPr>
        <dsp:cNvPr id="0" name=""/>
        <dsp:cNvSpPr/>
      </dsp:nvSpPr>
      <dsp:spPr>
        <a:xfrm>
          <a:off x="0" y="1043655"/>
          <a:ext cx="10515600" cy="83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47F7C-3AB1-4DC2-9A08-96097BEAEBAA}">
      <dsp:nvSpPr>
        <dsp:cNvPr id="0" name=""/>
        <dsp:cNvSpPr/>
      </dsp:nvSpPr>
      <dsp:spPr>
        <a:xfrm>
          <a:off x="251619" y="1230810"/>
          <a:ext cx="457490" cy="4574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C6D27-FBDC-441A-95F2-BC6E0855E03C}">
      <dsp:nvSpPr>
        <dsp:cNvPr id="0" name=""/>
        <dsp:cNvSpPr/>
      </dsp:nvSpPr>
      <dsp:spPr>
        <a:xfrm>
          <a:off x="960729" y="1043655"/>
          <a:ext cx="9554870" cy="83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32" tIns="88032" rIns="88032" bIns="88032" numCol="1" spcCol="1270" anchor="ctr" anchorCtr="0">
          <a:noAutofit/>
        </a:bodyPr>
        <a:lstStyle/>
        <a:p>
          <a:pPr marL="0" lvl="0" indent="0" algn="l" defTabSz="622300">
            <a:lnSpc>
              <a:spcPct val="100000"/>
            </a:lnSpc>
            <a:spcBef>
              <a:spcPct val="0"/>
            </a:spcBef>
            <a:spcAft>
              <a:spcPct val="35000"/>
            </a:spcAft>
            <a:buNone/>
          </a:pPr>
          <a:r>
            <a:rPr lang="en-US" sz="1400" kern="1200" dirty="0"/>
            <a:t>Sometimes, however, RTAs include rules   that explicitly refer to SEZs. </a:t>
          </a:r>
        </a:p>
      </dsp:txBody>
      <dsp:txXfrm>
        <a:off x="960729" y="1043655"/>
        <a:ext cx="9554870" cy="831800"/>
      </dsp:txXfrm>
    </dsp:sp>
    <dsp:sp modelId="{B4317570-5796-420C-BFBE-9F7B3CFD17C3}">
      <dsp:nvSpPr>
        <dsp:cNvPr id="0" name=""/>
        <dsp:cNvSpPr/>
      </dsp:nvSpPr>
      <dsp:spPr>
        <a:xfrm>
          <a:off x="0" y="2083405"/>
          <a:ext cx="10515600" cy="83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C8EAF-6AEE-4F40-982E-2C70CF0CD21F}">
      <dsp:nvSpPr>
        <dsp:cNvPr id="0" name=""/>
        <dsp:cNvSpPr/>
      </dsp:nvSpPr>
      <dsp:spPr>
        <a:xfrm>
          <a:off x="251619" y="2270560"/>
          <a:ext cx="457490" cy="4574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B9B76D-8BE7-4F3A-BB2C-B3A079981404}">
      <dsp:nvSpPr>
        <dsp:cNvPr id="0" name=""/>
        <dsp:cNvSpPr/>
      </dsp:nvSpPr>
      <dsp:spPr>
        <a:xfrm>
          <a:off x="960729" y="2083405"/>
          <a:ext cx="9554870" cy="83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32" tIns="88032" rIns="88032" bIns="88032" numCol="1" spcCol="1270" anchor="ctr" anchorCtr="0">
          <a:noAutofit/>
        </a:bodyPr>
        <a:lstStyle/>
        <a:p>
          <a:pPr marL="0" lvl="0" indent="0" algn="l" defTabSz="622300">
            <a:lnSpc>
              <a:spcPct val="100000"/>
            </a:lnSpc>
            <a:spcBef>
              <a:spcPct val="0"/>
            </a:spcBef>
            <a:spcAft>
              <a:spcPct val="35000"/>
            </a:spcAft>
            <a:buNone/>
          </a:pPr>
          <a:r>
            <a:rPr lang="en-GB" sz="1400" kern="1200"/>
            <a:t>Such rules include definitions,  reaffirmations of treaty obligations, exceptions or reservations from obligations, provisions   on institutional cooperation, or rules setting out specific SEZ-focused content.</a:t>
          </a:r>
          <a:endParaRPr lang="en-US" sz="1400" kern="1200"/>
        </a:p>
      </dsp:txBody>
      <dsp:txXfrm>
        <a:off x="960729" y="2083405"/>
        <a:ext cx="9554870" cy="831800"/>
      </dsp:txXfrm>
    </dsp:sp>
    <dsp:sp modelId="{9BF4914B-64FE-4740-91D1-70FF6448C9AA}">
      <dsp:nvSpPr>
        <dsp:cNvPr id="0" name=""/>
        <dsp:cNvSpPr/>
      </dsp:nvSpPr>
      <dsp:spPr>
        <a:xfrm>
          <a:off x="0" y="3123156"/>
          <a:ext cx="10515600" cy="83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C9569-63A7-403A-909F-F98E44198531}">
      <dsp:nvSpPr>
        <dsp:cNvPr id="0" name=""/>
        <dsp:cNvSpPr/>
      </dsp:nvSpPr>
      <dsp:spPr>
        <a:xfrm>
          <a:off x="251619" y="3310311"/>
          <a:ext cx="457490" cy="4574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6E0A1-0F70-413A-A5E8-110885015970}">
      <dsp:nvSpPr>
        <dsp:cNvPr id="0" name=""/>
        <dsp:cNvSpPr/>
      </dsp:nvSpPr>
      <dsp:spPr>
        <a:xfrm>
          <a:off x="960729" y="3123156"/>
          <a:ext cx="9554870" cy="83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32" tIns="88032" rIns="88032" bIns="88032" numCol="1" spcCol="1270" anchor="ctr" anchorCtr="0">
          <a:noAutofit/>
        </a:bodyPr>
        <a:lstStyle/>
        <a:p>
          <a:pPr marL="0" lvl="0" indent="0" algn="l" defTabSz="622300">
            <a:lnSpc>
              <a:spcPct val="100000"/>
            </a:lnSpc>
            <a:spcBef>
              <a:spcPct val="0"/>
            </a:spcBef>
            <a:spcAft>
              <a:spcPct val="35000"/>
            </a:spcAft>
            <a:buNone/>
          </a:pPr>
          <a:r>
            <a:rPr lang="en-GB" sz="1400" kern="1200"/>
            <a:t>Some rules   specific to SEZs set out how products originating from partners countries’ SEZs should be   treated upon importation. Others modify general rules of origin for products originating from   SEZs (by making them more stringent, </a:t>
          </a:r>
          <a:endParaRPr lang="en-US" sz="1400" kern="1200"/>
        </a:p>
      </dsp:txBody>
      <dsp:txXfrm>
        <a:off x="960729" y="3123156"/>
        <a:ext cx="9554870" cy="831800"/>
      </dsp:txXfrm>
    </dsp:sp>
    <dsp:sp modelId="{8390EB4D-6705-4FAA-9B65-D86E0AD84B7A}">
      <dsp:nvSpPr>
        <dsp:cNvPr id="0" name=""/>
        <dsp:cNvSpPr/>
      </dsp:nvSpPr>
      <dsp:spPr>
        <a:xfrm>
          <a:off x="0" y="4162906"/>
          <a:ext cx="10515600" cy="831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69404C-EEDE-4FB7-8595-C95A28B917B8}">
      <dsp:nvSpPr>
        <dsp:cNvPr id="0" name=""/>
        <dsp:cNvSpPr/>
      </dsp:nvSpPr>
      <dsp:spPr>
        <a:xfrm>
          <a:off x="251619" y="4350061"/>
          <a:ext cx="457490" cy="4574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6D050-BC38-44DD-BD15-E6530AF358D9}">
      <dsp:nvSpPr>
        <dsp:cNvPr id="0" name=""/>
        <dsp:cNvSpPr/>
      </dsp:nvSpPr>
      <dsp:spPr>
        <a:xfrm>
          <a:off x="960729" y="4162906"/>
          <a:ext cx="9554870" cy="83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32" tIns="88032" rIns="88032" bIns="88032" numCol="1" spcCol="1270" anchor="ctr" anchorCtr="0">
          <a:noAutofit/>
        </a:bodyPr>
        <a:lstStyle/>
        <a:p>
          <a:pPr marL="0" lvl="0" indent="0" algn="l" defTabSz="622300">
            <a:lnSpc>
              <a:spcPct val="100000"/>
            </a:lnSpc>
            <a:spcBef>
              <a:spcPct val="0"/>
            </a:spcBef>
            <a:spcAft>
              <a:spcPct val="35000"/>
            </a:spcAft>
            <a:buNone/>
          </a:pPr>
          <a:r>
            <a:rPr lang="en-GB" sz="1400" kern="1200"/>
            <a:t>In some RTAs, the rules of origin prohibit the use of duty-drawback systems for certain materials (e.g.   those imported in the SEZ country and used in the production)</a:t>
          </a:r>
          <a:endParaRPr lang="en-US" sz="1400" kern="1200"/>
        </a:p>
      </dsp:txBody>
      <dsp:txXfrm>
        <a:off x="960729" y="4162906"/>
        <a:ext cx="9554870" cy="831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F81D7-44D3-9949-97A8-5C1BF2AED27D}" type="datetimeFigureOut">
              <a:rPr lang="en-US" smtClean="0"/>
              <a:t>1/22/25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C46F9-1977-144C-A15A-CC99C20A1FDB}" type="slidenum">
              <a:rPr lang="en-US" smtClean="0"/>
              <a:t>‹#›</a:t>
            </a:fld>
            <a:endParaRPr lang="en-US"/>
          </a:p>
        </p:txBody>
      </p:sp>
    </p:spTree>
    <p:extLst>
      <p:ext uri="{BB962C8B-B14F-4D97-AF65-F5344CB8AC3E}">
        <p14:creationId xmlns:p14="http://schemas.microsoft.com/office/powerpoint/2010/main" val="4003819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5B99B7-BF88-4571-A031-3DAECD71417A}" type="slidenum">
              <a:rPr lang="en-US" smtClean="0"/>
              <a:t>5</a:t>
            </a:fld>
            <a:endParaRPr lang="en-US"/>
          </a:p>
        </p:txBody>
      </p:sp>
    </p:spTree>
    <p:extLst>
      <p:ext uri="{BB962C8B-B14F-4D97-AF65-F5344CB8AC3E}">
        <p14:creationId xmlns:p14="http://schemas.microsoft.com/office/powerpoint/2010/main" val="116921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7D79-9149-E4FF-6A63-0E8C2F49A06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34EC572-1674-5375-6D9D-E3E70C718C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BDF7991-1310-F6BB-C42C-AEA127B5B3DD}"/>
              </a:ext>
            </a:extLst>
          </p:cNvPr>
          <p:cNvSpPr>
            <a:spLocks noGrp="1"/>
          </p:cNvSpPr>
          <p:nvPr>
            <p:ph type="dt" sz="half" idx="10"/>
          </p:nvPr>
        </p:nvSpPr>
        <p:spPr/>
        <p:txBody>
          <a:bodyPr/>
          <a:lstStyle/>
          <a:p>
            <a:fld id="{DE0AFCD7-58D0-284B-9512-E746A542E8AE}" type="datetimeFigureOut">
              <a:rPr lang="en-US" smtClean="0"/>
              <a:t>1/22/25</a:t>
            </a:fld>
            <a:endParaRPr lang="en-US"/>
          </a:p>
        </p:txBody>
      </p:sp>
      <p:sp>
        <p:nvSpPr>
          <p:cNvPr id="5" name="Footer Placeholder 4">
            <a:extLst>
              <a:ext uri="{FF2B5EF4-FFF2-40B4-BE49-F238E27FC236}">
                <a16:creationId xmlns:a16="http://schemas.microsoft.com/office/drawing/2014/main" id="{DFEBB0F5-27D5-9C1C-033F-34E0748B5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FB185-1AE5-7F95-227A-8EA4A2BBE605}"/>
              </a:ext>
            </a:extLst>
          </p:cNvPr>
          <p:cNvSpPr>
            <a:spLocks noGrp="1"/>
          </p:cNvSpPr>
          <p:nvPr>
            <p:ph type="sldNum" sz="quarter" idx="12"/>
          </p:nvPr>
        </p:nvSpPr>
        <p:spPr/>
        <p:txBody>
          <a:bodyPr/>
          <a:lstStyle/>
          <a:p>
            <a:fld id="{020A32C6-F8FB-EA4D-A88B-57B61D03A5B5}" type="slidenum">
              <a:rPr lang="en-US" smtClean="0"/>
              <a:t>‹#›</a:t>
            </a:fld>
            <a:endParaRPr lang="en-US"/>
          </a:p>
        </p:txBody>
      </p:sp>
    </p:spTree>
    <p:extLst>
      <p:ext uri="{BB962C8B-B14F-4D97-AF65-F5344CB8AC3E}">
        <p14:creationId xmlns:p14="http://schemas.microsoft.com/office/powerpoint/2010/main" val="32881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7AB8-1A9D-B4E0-7715-67F6AB998E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CB89094-31E7-7067-C412-526F32F2FB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8F80D2-B671-307E-EF03-CB3E6880EA20}"/>
              </a:ext>
            </a:extLst>
          </p:cNvPr>
          <p:cNvSpPr>
            <a:spLocks noGrp="1"/>
          </p:cNvSpPr>
          <p:nvPr>
            <p:ph type="dt" sz="half" idx="10"/>
          </p:nvPr>
        </p:nvSpPr>
        <p:spPr/>
        <p:txBody>
          <a:bodyPr/>
          <a:lstStyle/>
          <a:p>
            <a:fld id="{DE0AFCD7-58D0-284B-9512-E746A542E8AE}" type="datetimeFigureOut">
              <a:rPr lang="en-US" smtClean="0"/>
              <a:t>1/22/25</a:t>
            </a:fld>
            <a:endParaRPr lang="en-US"/>
          </a:p>
        </p:txBody>
      </p:sp>
      <p:sp>
        <p:nvSpPr>
          <p:cNvPr id="5" name="Footer Placeholder 4">
            <a:extLst>
              <a:ext uri="{FF2B5EF4-FFF2-40B4-BE49-F238E27FC236}">
                <a16:creationId xmlns:a16="http://schemas.microsoft.com/office/drawing/2014/main" id="{BD07DCE0-65E2-D2FC-E56A-0B64B5F1A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A8CBC-B1AE-349F-2D0F-BA31A8A156DC}"/>
              </a:ext>
            </a:extLst>
          </p:cNvPr>
          <p:cNvSpPr>
            <a:spLocks noGrp="1"/>
          </p:cNvSpPr>
          <p:nvPr>
            <p:ph type="sldNum" sz="quarter" idx="12"/>
          </p:nvPr>
        </p:nvSpPr>
        <p:spPr/>
        <p:txBody>
          <a:bodyPr/>
          <a:lstStyle/>
          <a:p>
            <a:fld id="{020A32C6-F8FB-EA4D-A88B-57B61D03A5B5}" type="slidenum">
              <a:rPr lang="en-US" smtClean="0"/>
              <a:t>‹#›</a:t>
            </a:fld>
            <a:endParaRPr lang="en-US"/>
          </a:p>
        </p:txBody>
      </p:sp>
    </p:spTree>
    <p:extLst>
      <p:ext uri="{BB962C8B-B14F-4D97-AF65-F5344CB8AC3E}">
        <p14:creationId xmlns:p14="http://schemas.microsoft.com/office/powerpoint/2010/main" val="181512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C462EF-53A7-B439-F842-F5E76B10F96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4799D57-C8D4-9D63-FBC1-0B50FC4397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C572BA-E31B-1EF3-4CBB-CEFA2BD6756E}"/>
              </a:ext>
            </a:extLst>
          </p:cNvPr>
          <p:cNvSpPr>
            <a:spLocks noGrp="1"/>
          </p:cNvSpPr>
          <p:nvPr>
            <p:ph type="dt" sz="half" idx="10"/>
          </p:nvPr>
        </p:nvSpPr>
        <p:spPr/>
        <p:txBody>
          <a:bodyPr/>
          <a:lstStyle/>
          <a:p>
            <a:fld id="{DE0AFCD7-58D0-284B-9512-E746A542E8AE}" type="datetimeFigureOut">
              <a:rPr lang="en-US" smtClean="0"/>
              <a:t>1/22/25</a:t>
            </a:fld>
            <a:endParaRPr lang="en-US"/>
          </a:p>
        </p:txBody>
      </p:sp>
      <p:sp>
        <p:nvSpPr>
          <p:cNvPr id="5" name="Footer Placeholder 4">
            <a:extLst>
              <a:ext uri="{FF2B5EF4-FFF2-40B4-BE49-F238E27FC236}">
                <a16:creationId xmlns:a16="http://schemas.microsoft.com/office/drawing/2014/main" id="{27FCDC68-2CD0-B535-A109-195ECE516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F8C97-9A70-FEC0-C6FA-1428400ED61C}"/>
              </a:ext>
            </a:extLst>
          </p:cNvPr>
          <p:cNvSpPr>
            <a:spLocks noGrp="1"/>
          </p:cNvSpPr>
          <p:nvPr>
            <p:ph type="sldNum" sz="quarter" idx="12"/>
          </p:nvPr>
        </p:nvSpPr>
        <p:spPr/>
        <p:txBody>
          <a:bodyPr/>
          <a:lstStyle/>
          <a:p>
            <a:fld id="{020A32C6-F8FB-EA4D-A88B-57B61D03A5B5}" type="slidenum">
              <a:rPr lang="en-US" smtClean="0"/>
              <a:t>‹#›</a:t>
            </a:fld>
            <a:endParaRPr lang="en-US"/>
          </a:p>
        </p:txBody>
      </p:sp>
    </p:spTree>
    <p:extLst>
      <p:ext uri="{BB962C8B-B14F-4D97-AF65-F5344CB8AC3E}">
        <p14:creationId xmlns:p14="http://schemas.microsoft.com/office/powerpoint/2010/main" val="57809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DDD6C44-937F-A8F4-4370-1F0F39FE69C8}"/>
              </a:ext>
            </a:extLst>
          </p:cNvPr>
          <p:cNvGrpSpPr/>
          <p:nvPr userDrawn="1"/>
        </p:nvGrpSpPr>
        <p:grpSpPr>
          <a:xfrm>
            <a:off x="7194114" y="1318667"/>
            <a:ext cx="4402139" cy="4939666"/>
            <a:chOff x="2304817" y="1207840"/>
            <a:chExt cx="4402139" cy="4939666"/>
          </a:xfrm>
        </p:grpSpPr>
        <p:sp>
          <p:nvSpPr>
            <p:cNvPr id="8" name="Freeform: Shape 7">
              <a:extLst>
                <a:ext uri="{FF2B5EF4-FFF2-40B4-BE49-F238E27FC236}">
                  <a16:creationId xmlns:a16="http://schemas.microsoft.com/office/drawing/2014/main" id="{2C93422B-6D60-07FD-D404-1FE15EDFE994}"/>
                </a:ext>
              </a:extLst>
            </p:cNvPr>
            <p:cNvSpPr/>
            <p:nvPr/>
          </p:nvSpPr>
          <p:spPr>
            <a:xfrm>
              <a:off x="5429769" y="4316001"/>
              <a:ext cx="13220" cy="924"/>
            </a:xfrm>
            <a:custGeom>
              <a:avLst/>
              <a:gdLst>
                <a:gd name="connsiteX0" fmla="*/ -84 w 9525"/>
                <a:gd name="connsiteY0" fmla="*/ -56 h 666"/>
                <a:gd name="connsiteX1" fmla="*/ -84 w 9525"/>
                <a:gd name="connsiteY1" fmla="*/ 610 h 666"/>
              </a:gdLst>
              <a:ahLst/>
              <a:cxnLst>
                <a:cxn ang="0">
                  <a:pos x="connsiteX0" y="connsiteY0"/>
                </a:cxn>
                <a:cxn ang="0">
                  <a:pos x="connsiteX1" y="connsiteY1"/>
                </a:cxn>
              </a:cxnLst>
              <a:rect l="l" t="t" r="r" b="b"/>
              <a:pathLst>
                <a:path w="9525" h="666">
                  <a:moveTo>
                    <a:pt x="-84" y="-56"/>
                  </a:moveTo>
                  <a:lnTo>
                    <a:pt x="-84" y="61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7DDC58D-FC19-4866-6CE2-67A3A3A70E89}"/>
                </a:ext>
              </a:extLst>
            </p:cNvPr>
            <p:cNvSpPr/>
            <p:nvPr/>
          </p:nvSpPr>
          <p:spPr>
            <a:xfrm>
              <a:off x="5445501" y="4351960"/>
              <a:ext cx="13220" cy="793"/>
            </a:xfrm>
            <a:custGeom>
              <a:avLst/>
              <a:gdLst>
                <a:gd name="connsiteX0" fmla="*/ -84 w 9525"/>
                <a:gd name="connsiteY0" fmla="*/ -56 h 571"/>
                <a:gd name="connsiteX1" fmla="*/ -84 w 9525"/>
                <a:gd name="connsiteY1" fmla="*/ 515 h 571"/>
              </a:gdLst>
              <a:ahLst/>
              <a:cxnLst>
                <a:cxn ang="0">
                  <a:pos x="connsiteX0" y="connsiteY0"/>
                </a:cxn>
                <a:cxn ang="0">
                  <a:pos x="connsiteX1" y="connsiteY1"/>
                </a:cxn>
              </a:cxnLst>
              <a:rect l="l" t="t" r="r" b="b"/>
              <a:pathLst>
                <a:path w="9525" h="571">
                  <a:moveTo>
                    <a:pt x="-84" y="-56"/>
                  </a:moveTo>
                  <a:lnTo>
                    <a:pt x="-84" y="515"/>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AEBBB94-1129-0CAD-DE54-61E4932C768E}"/>
                </a:ext>
              </a:extLst>
            </p:cNvPr>
            <p:cNvSpPr/>
            <p:nvPr/>
          </p:nvSpPr>
          <p:spPr>
            <a:xfrm>
              <a:off x="5435454" y="4329353"/>
              <a:ext cx="13220" cy="793"/>
            </a:xfrm>
            <a:custGeom>
              <a:avLst/>
              <a:gdLst>
                <a:gd name="connsiteX0" fmla="*/ -84 w 9525"/>
                <a:gd name="connsiteY0" fmla="*/ -56 h 571"/>
                <a:gd name="connsiteX1" fmla="*/ -84 w 9525"/>
                <a:gd name="connsiteY1" fmla="*/ 515 h 571"/>
              </a:gdLst>
              <a:ahLst/>
              <a:cxnLst>
                <a:cxn ang="0">
                  <a:pos x="connsiteX0" y="connsiteY0"/>
                </a:cxn>
                <a:cxn ang="0">
                  <a:pos x="connsiteX1" y="connsiteY1"/>
                </a:cxn>
              </a:cxnLst>
              <a:rect l="l" t="t" r="r" b="b"/>
              <a:pathLst>
                <a:path w="9525" h="571">
                  <a:moveTo>
                    <a:pt x="-84" y="-56"/>
                  </a:moveTo>
                  <a:lnTo>
                    <a:pt x="-84" y="515"/>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E8939C74-1D2E-01A4-211C-1A06176054F7}"/>
                </a:ext>
              </a:extLst>
            </p:cNvPr>
            <p:cNvSpPr/>
            <p:nvPr/>
          </p:nvSpPr>
          <p:spPr>
            <a:xfrm>
              <a:off x="5438231" y="4335567"/>
              <a:ext cx="13220" cy="924"/>
            </a:xfrm>
            <a:custGeom>
              <a:avLst/>
              <a:gdLst>
                <a:gd name="connsiteX0" fmla="*/ -84 w 9525"/>
                <a:gd name="connsiteY0" fmla="*/ -56 h 666"/>
                <a:gd name="connsiteX1" fmla="*/ -84 w 9525"/>
                <a:gd name="connsiteY1" fmla="*/ 610 h 666"/>
              </a:gdLst>
              <a:ahLst/>
              <a:cxnLst>
                <a:cxn ang="0">
                  <a:pos x="connsiteX0" y="connsiteY0"/>
                </a:cxn>
                <a:cxn ang="0">
                  <a:pos x="connsiteX1" y="connsiteY1"/>
                </a:cxn>
              </a:cxnLst>
              <a:rect l="l" t="t" r="r" b="b"/>
              <a:pathLst>
                <a:path w="9525" h="666">
                  <a:moveTo>
                    <a:pt x="-84" y="-56"/>
                  </a:moveTo>
                  <a:lnTo>
                    <a:pt x="-84" y="61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D1A4704-3BE7-D074-F90F-A1871D1711CE}"/>
                </a:ext>
              </a:extLst>
            </p:cNvPr>
            <p:cNvSpPr/>
            <p:nvPr/>
          </p:nvSpPr>
          <p:spPr>
            <a:xfrm>
              <a:off x="5432546" y="4323273"/>
              <a:ext cx="13220" cy="1056"/>
            </a:xfrm>
            <a:custGeom>
              <a:avLst/>
              <a:gdLst>
                <a:gd name="connsiteX0" fmla="*/ -84 w 9525"/>
                <a:gd name="connsiteY0" fmla="*/ -56 h 761"/>
                <a:gd name="connsiteX1" fmla="*/ -84 w 9525"/>
                <a:gd name="connsiteY1" fmla="*/ 705 h 761"/>
              </a:gdLst>
              <a:ahLst/>
              <a:cxnLst>
                <a:cxn ang="0">
                  <a:pos x="connsiteX0" y="connsiteY0"/>
                </a:cxn>
                <a:cxn ang="0">
                  <a:pos x="connsiteX1" y="connsiteY1"/>
                </a:cxn>
              </a:cxnLst>
              <a:rect l="l" t="t" r="r" b="b"/>
              <a:pathLst>
                <a:path w="9525" h="761">
                  <a:moveTo>
                    <a:pt x="-84" y="-56"/>
                  </a:moveTo>
                  <a:lnTo>
                    <a:pt x="-84" y="705"/>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B8C38C77-0144-C66F-330E-5A1529279FF0}"/>
                </a:ext>
              </a:extLst>
            </p:cNvPr>
            <p:cNvSpPr/>
            <p:nvPr/>
          </p:nvSpPr>
          <p:spPr>
            <a:xfrm>
              <a:off x="5443122" y="4346804"/>
              <a:ext cx="13220" cy="793"/>
            </a:xfrm>
            <a:custGeom>
              <a:avLst/>
              <a:gdLst>
                <a:gd name="connsiteX0" fmla="*/ -84 w 9525"/>
                <a:gd name="connsiteY0" fmla="*/ -56 h 571"/>
                <a:gd name="connsiteX1" fmla="*/ -84 w 9525"/>
                <a:gd name="connsiteY1" fmla="*/ 515 h 571"/>
              </a:gdLst>
              <a:ahLst/>
              <a:cxnLst>
                <a:cxn ang="0">
                  <a:pos x="connsiteX0" y="connsiteY0"/>
                </a:cxn>
                <a:cxn ang="0">
                  <a:pos x="connsiteX1" y="connsiteY1"/>
                </a:cxn>
              </a:cxnLst>
              <a:rect l="l" t="t" r="r" b="b"/>
              <a:pathLst>
                <a:path w="9525" h="571">
                  <a:moveTo>
                    <a:pt x="-84" y="-56"/>
                  </a:moveTo>
                  <a:lnTo>
                    <a:pt x="-84" y="515"/>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C8D5BB0-5D30-92E3-C948-978BBBF0ABA8}"/>
                </a:ext>
              </a:extLst>
            </p:cNvPr>
            <p:cNvSpPr/>
            <p:nvPr/>
          </p:nvSpPr>
          <p:spPr>
            <a:xfrm>
              <a:off x="5454227" y="4369939"/>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CDA6874-9917-FD69-1F83-448D0325F349}"/>
                </a:ext>
              </a:extLst>
            </p:cNvPr>
            <p:cNvSpPr/>
            <p:nvPr/>
          </p:nvSpPr>
          <p:spPr>
            <a:xfrm>
              <a:off x="5455548" y="4371526"/>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FB2B45E-A8DA-2815-BF0F-9DFCCA1082DE}"/>
                </a:ext>
              </a:extLst>
            </p:cNvPr>
            <p:cNvSpPr/>
            <p:nvPr/>
          </p:nvSpPr>
          <p:spPr>
            <a:xfrm>
              <a:off x="5449731" y="436121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DA73187-4678-AF1C-6129-9CC9F329339C}"/>
                </a:ext>
              </a:extLst>
            </p:cNvPr>
            <p:cNvSpPr/>
            <p:nvPr/>
          </p:nvSpPr>
          <p:spPr>
            <a:xfrm>
              <a:off x="5452904" y="4367560"/>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24CEBBE-E32F-F46C-7CCA-289A6D309F5E}"/>
                </a:ext>
              </a:extLst>
            </p:cNvPr>
            <p:cNvSpPr/>
            <p:nvPr/>
          </p:nvSpPr>
          <p:spPr>
            <a:xfrm>
              <a:off x="5451451" y="4364651"/>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CBF24D-B240-5077-C27C-1AD397A5C654}"/>
                </a:ext>
              </a:extLst>
            </p:cNvPr>
            <p:cNvSpPr/>
            <p:nvPr/>
          </p:nvSpPr>
          <p:spPr>
            <a:xfrm>
              <a:off x="5447749" y="4356852"/>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5045843-7AC8-C130-F6DE-4F451D6DD05D}"/>
                </a:ext>
              </a:extLst>
            </p:cNvPr>
            <p:cNvSpPr/>
            <p:nvPr/>
          </p:nvSpPr>
          <p:spPr>
            <a:xfrm>
              <a:off x="5459647" y="4375360"/>
              <a:ext cx="1189" cy="793"/>
            </a:xfrm>
            <a:custGeom>
              <a:avLst/>
              <a:gdLst>
                <a:gd name="connsiteX0" fmla="*/ 774 w 857"/>
                <a:gd name="connsiteY0" fmla="*/ 515 h 571"/>
                <a:gd name="connsiteX1" fmla="*/ -84 w 857"/>
                <a:gd name="connsiteY1" fmla="*/ -56 h 571"/>
              </a:gdLst>
              <a:ahLst/>
              <a:cxnLst>
                <a:cxn ang="0">
                  <a:pos x="connsiteX0" y="connsiteY0"/>
                </a:cxn>
                <a:cxn ang="0">
                  <a:pos x="connsiteX1" y="connsiteY1"/>
                </a:cxn>
              </a:cxnLst>
              <a:rect l="l" t="t" r="r" b="b"/>
              <a:pathLst>
                <a:path w="857" h="571">
                  <a:moveTo>
                    <a:pt x="774" y="515"/>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C5638CB-9E5D-132E-8EBC-9238280C23CF}"/>
                </a:ext>
              </a:extLst>
            </p:cNvPr>
            <p:cNvSpPr/>
            <p:nvPr/>
          </p:nvSpPr>
          <p:spPr>
            <a:xfrm>
              <a:off x="5457003" y="4373641"/>
              <a:ext cx="793" cy="13220"/>
            </a:xfrm>
            <a:custGeom>
              <a:avLst/>
              <a:gdLst>
                <a:gd name="connsiteX0" fmla="*/ 488 w 571"/>
                <a:gd name="connsiteY0" fmla="*/ -56 h 9525"/>
                <a:gd name="connsiteX1" fmla="*/ -84 w 571"/>
                <a:gd name="connsiteY1" fmla="*/ -56 h 9525"/>
              </a:gdLst>
              <a:ahLst/>
              <a:cxnLst>
                <a:cxn ang="0">
                  <a:pos x="connsiteX0" y="connsiteY0"/>
                </a:cxn>
                <a:cxn ang="0">
                  <a:pos x="connsiteX1" y="connsiteY1"/>
                </a:cxn>
              </a:cxnLst>
              <a:rect l="l" t="t" r="r" b="b"/>
              <a:pathLst>
                <a:path w="571" h="9525">
                  <a:moveTo>
                    <a:pt x="488"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5A92987F-2DB3-401B-BA7C-0F299FD3A6DC}"/>
                </a:ext>
              </a:extLst>
            </p:cNvPr>
            <p:cNvSpPr/>
            <p:nvPr/>
          </p:nvSpPr>
          <p:spPr>
            <a:xfrm>
              <a:off x="5461233" y="4376285"/>
              <a:ext cx="1453" cy="1189"/>
            </a:xfrm>
            <a:custGeom>
              <a:avLst/>
              <a:gdLst>
                <a:gd name="connsiteX0" fmla="*/ 964 w 1047"/>
                <a:gd name="connsiteY0" fmla="*/ 801 h 857"/>
                <a:gd name="connsiteX1" fmla="*/ -84 w 1047"/>
                <a:gd name="connsiteY1" fmla="*/ -56 h 857"/>
              </a:gdLst>
              <a:ahLst/>
              <a:cxnLst>
                <a:cxn ang="0">
                  <a:pos x="connsiteX0" y="connsiteY0"/>
                </a:cxn>
                <a:cxn ang="0">
                  <a:pos x="connsiteX1" y="connsiteY1"/>
                </a:cxn>
              </a:cxnLst>
              <a:rect l="l" t="t" r="r" b="b"/>
              <a:pathLst>
                <a:path w="1047" h="857">
                  <a:moveTo>
                    <a:pt x="964" y="801"/>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831DD12-27EF-3A71-1E4C-129B1FF7088C}"/>
                </a:ext>
              </a:extLst>
            </p:cNvPr>
            <p:cNvSpPr/>
            <p:nvPr/>
          </p:nvSpPr>
          <p:spPr>
            <a:xfrm>
              <a:off x="5458192" y="4374038"/>
              <a:ext cx="924" cy="661"/>
            </a:xfrm>
            <a:custGeom>
              <a:avLst/>
              <a:gdLst>
                <a:gd name="connsiteX0" fmla="*/ 583 w 666"/>
                <a:gd name="connsiteY0" fmla="*/ 420 h 476"/>
                <a:gd name="connsiteX1" fmla="*/ -84 w 666"/>
                <a:gd name="connsiteY1" fmla="*/ -56 h 476"/>
              </a:gdLst>
              <a:ahLst/>
              <a:cxnLst>
                <a:cxn ang="0">
                  <a:pos x="connsiteX0" y="connsiteY0"/>
                </a:cxn>
                <a:cxn ang="0">
                  <a:pos x="connsiteX1" y="connsiteY1"/>
                </a:cxn>
              </a:cxnLst>
              <a:rect l="l" t="t" r="r" b="b"/>
              <a:pathLst>
                <a:path w="666" h="476">
                  <a:moveTo>
                    <a:pt x="583" y="420"/>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7E66F2B-E8EF-DE3C-F52F-0778D9712C28}"/>
                </a:ext>
              </a:extLst>
            </p:cNvPr>
            <p:cNvSpPr/>
            <p:nvPr/>
          </p:nvSpPr>
          <p:spPr>
            <a:xfrm>
              <a:off x="5427126" y="4310053"/>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C1AD2CD-BF15-9451-FE08-ECEEED134C22}"/>
                </a:ext>
              </a:extLst>
            </p:cNvPr>
            <p:cNvSpPr/>
            <p:nvPr/>
          </p:nvSpPr>
          <p:spPr>
            <a:xfrm>
              <a:off x="5464935" y="4379194"/>
              <a:ext cx="2247" cy="1718"/>
            </a:xfrm>
            <a:custGeom>
              <a:avLst/>
              <a:gdLst>
                <a:gd name="connsiteX0" fmla="*/ 1536 w 1619"/>
                <a:gd name="connsiteY0" fmla="*/ 1182 h 1238"/>
                <a:gd name="connsiteX1" fmla="*/ -84 w 1619"/>
                <a:gd name="connsiteY1" fmla="*/ -56 h 1238"/>
              </a:gdLst>
              <a:ahLst/>
              <a:cxnLst>
                <a:cxn ang="0">
                  <a:pos x="connsiteX0" y="connsiteY0"/>
                </a:cxn>
                <a:cxn ang="0">
                  <a:pos x="connsiteX1" y="connsiteY1"/>
                </a:cxn>
              </a:cxnLst>
              <a:rect l="l" t="t" r="r" b="b"/>
              <a:pathLst>
                <a:path w="1619" h="1238">
                  <a:moveTo>
                    <a:pt x="1536" y="1182"/>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D51614C-40E0-AEEB-3EFD-A9465D10E190}"/>
                </a:ext>
              </a:extLst>
            </p:cNvPr>
            <p:cNvSpPr/>
            <p:nvPr/>
          </p:nvSpPr>
          <p:spPr>
            <a:xfrm>
              <a:off x="5462951" y="4377607"/>
              <a:ext cx="1982" cy="1453"/>
            </a:xfrm>
            <a:custGeom>
              <a:avLst/>
              <a:gdLst>
                <a:gd name="connsiteX0" fmla="*/ 1345 w 1428"/>
                <a:gd name="connsiteY0" fmla="*/ 991 h 1047"/>
                <a:gd name="connsiteX1" fmla="*/ -84 w 1428"/>
                <a:gd name="connsiteY1" fmla="*/ -56 h 1047"/>
              </a:gdLst>
              <a:ahLst/>
              <a:cxnLst>
                <a:cxn ang="0">
                  <a:pos x="connsiteX0" y="connsiteY0"/>
                </a:cxn>
                <a:cxn ang="0">
                  <a:pos x="connsiteX1" y="connsiteY1"/>
                </a:cxn>
              </a:cxnLst>
              <a:rect l="l" t="t" r="r" b="b"/>
              <a:pathLst>
                <a:path w="1428" h="1047">
                  <a:moveTo>
                    <a:pt x="1345" y="991"/>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D0A8EDBD-B1E2-3B26-4A3D-DD75A5F98944}"/>
                </a:ext>
              </a:extLst>
            </p:cNvPr>
            <p:cNvSpPr/>
            <p:nvPr/>
          </p:nvSpPr>
          <p:spPr>
            <a:xfrm>
              <a:off x="5424085" y="4302518"/>
              <a:ext cx="13220" cy="1058"/>
            </a:xfrm>
            <a:custGeom>
              <a:avLst/>
              <a:gdLst>
                <a:gd name="connsiteX0" fmla="*/ -84 w 9525"/>
                <a:gd name="connsiteY0" fmla="*/ -56 h 762"/>
                <a:gd name="connsiteX1" fmla="*/ -84 w 9525"/>
                <a:gd name="connsiteY1" fmla="*/ 706 h 762"/>
              </a:gdLst>
              <a:ahLst/>
              <a:cxnLst>
                <a:cxn ang="0">
                  <a:pos x="connsiteX0" y="connsiteY0"/>
                </a:cxn>
                <a:cxn ang="0">
                  <a:pos x="connsiteX1" y="connsiteY1"/>
                </a:cxn>
              </a:cxnLst>
              <a:rect l="l" t="t" r="r" b="b"/>
              <a:pathLst>
                <a:path w="9525" h="762">
                  <a:moveTo>
                    <a:pt x="-84" y="-56"/>
                  </a:moveTo>
                  <a:lnTo>
                    <a:pt x="-84" y="70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7BDC9B4-0241-8D99-B206-51A4FDDC8E1F}"/>
                </a:ext>
              </a:extLst>
            </p:cNvPr>
            <p:cNvSpPr/>
            <p:nvPr/>
          </p:nvSpPr>
          <p:spPr>
            <a:xfrm>
              <a:off x="5421044" y="4295378"/>
              <a:ext cx="13220" cy="1189"/>
            </a:xfrm>
            <a:custGeom>
              <a:avLst/>
              <a:gdLst>
                <a:gd name="connsiteX0" fmla="*/ -84 w 9525"/>
                <a:gd name="connsiteY0" fmla="*/ -56 h 857"/>
                <a:gd name="connsiteX1" fmla="*/ -84 w 9525"/>
                <a:gd name="connsiteY1" fmla="*/ 801 h 857"/>
              </a:gdLst>
              <a:ahLst/>
              <a:cxnLst>
                <a:cxn ang="0">
                  <a:pos x="connsiteX0" y="connsiteY0"/>
                </a:cxn>
                <a:cxn ang="0">
                  <a:pos x="connsiteX1" y="connsiteY1"/>
                </a:cxn>
              </a:cxnLst>
              <a:rect l="l" t="t" r="r" b="b"/>
              <a:pathLst>
                <a:path w="9525" h="857">
                  <a:moveTo>
                    <a:pt x="-84" y="-56"/>
                  </a:moveTo>
                  <a:lnTo>
                    <a:pt x="-84" y="801"/>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7B6E892-25F9-3DCF-CD6F-06CCD231275B}"/>
                </a:ext>
              </a:extLst>
            </p:cNvPr>
            <p:cNvSpPr/>
            <p:nvPr/>
          </p:nvSpPr>
          <p:spPr>
            <a:xfrm>
              <a:off x="5418003" y="4288240"/>
              <a:ext cx="13220" cy="1321"/>
            </a:xfrm>
            <a:custGeom>
              <a:avLst/>
              <a:gdLst>
                <a:gd name="connsiteX0" fmla="*/ -84 w 9525"/>
                <a:gd name="connsiteY0" fmla="*/ -56 h 952"/>
                <a:gd name="connsiteX1" fmla="*/ -84 w 9525"/>
                <a:gd name="connsiteY1" fmla="*/ 896 h 952"/>
              </a:gdLst>
              <a:ahLst/>
              <a:cxnLst>
                <a:cxn ang="0">
                  <a:pos x="connsiteX0" y="connsiteY0"/>
                </a:cxn>
                <a:cxn ang="0">
                  <a:pos x="connsiteX1" y="connsiteY1"/>
                </a:cxn>
              </a:cxnLst>
              <a:rect l="l" t="t" r="r" b="b"/>
              <a:pathLst>
                <a:path w="9525" h="952">
                  <a:moveTo>
                    <a:pt x="-84" y="-56"/>
                  </a:moveTo>
                  <a:lnTo>
                    <a:pt x="-84" y="89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E2ADF54-6101-83FF-A3B9-A1FF019A8FFC}"/>
                </a:ext>
              </a:extLst>
            </p:cNvPr>
            <p:cNvSpPr/>
            <p:nvPr/>
          </p:nvSpPr>
          <p:spPr>
            <a:xfrm>
              <a:off x="5456737" y="4372980"/>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B6F3C424-B5CC-66C3-7E97-49C63FC81AD5}"/>
                </a:ext>
              </a:extLst>
            </p:cNvPr>
            <p:cNvSpPr/>
            <p:nvPr/>
          </p:nvSpPr>
          <p:spPr>
            <a:xfrm>
              <a:off x="5611810" y="4431545"/>
              <a:ext cx="13220" cy="924"/>
            </a:xfrm>
            <a:custGeom>
              <a:avLst/>
              <a:gdLst>
                <a:gd name="connsiteX0" fmla="*/ -84 w 9525"/>
                <a:gd name="connsiteY0" fmla="*/ -56 h 666"/>
                <a:gd name="connsiteX1" fmla="*/ -84 w 9525"/>
                <a:gd name="connsiteY1" fmla="*/ 610 h 666"/>
              </a:gdLst>
              <a:ahLst/>
              <a:cxnLst>
                <a:cxn ang="0">
                  <a:pos x="connsiteX0" y="connsiteY0"/>
                </a:cxn>
                <a:cxn ang="0">
                  <a:pos x="connsiteX1" y="connsiteY1"/>
                </a:cxn>
              </a:cxnLst>
              <a:rect l="l" t="t" r="r" b="b"/>
              <a:pathLst>
                <a:path w="9525" h="666">
                  <a:moveTo>
                    <a:pt x="-84" y="-56"/>
                  </a:moveTo>
                  <a:lnTo>
                    <a:pt x="-84" y="61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0D81721E-F87B-3D9F-31F5-0A9CC2D218B8}"/>
                </a:ext>
              </a:extLst>
            </p:cNvPr>
            <p:cNvSpPr/>
            <p:nvPr/>
          </p:nvSpPr>
          <p:spPr>
            <a:xfrm>
              <a:off x="5615114" y="4441064"/>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4A1E3104-B049-6543-A694-41DF9822C897}"/>
                </a:ext>
              </a:extLst>
            </p:cNvPr>
            <p:cNvSpPr/>
            <p:nvPr/>
          </p:nvSpPr>
          <p:spPr>
            <a:xfrm>
              <a:off x="5613263" y="4435776"/>
              <a:ext cx="13220" cy="661"/>
            </a:xfrm>
            <a:custGeom>
              <a:avLst/>
              <a:gdLst>
                <a:gd name="connsiteX0" fmla="*/ -84 w 9525"/>
                <a:gd name="connsiteY0" fmla="*/ -56 h 476"/>
                <a:gd name="connsiteX1" fmla="*/ -84 w 9525"/>
                <a:gd name="connsiteY1" fmla="*/ 420 h 476"/>
              </a:gdLst>
              <a:ahLst/>
              <a:cxnLst>
                <a:cxn ang="0">
                  <a:pos x="connsiteX0" y="connsiteY0"/>
                </a:cxn>
                <a:cxn ang="0">
                  <a:pos x="connsiteX1" y="connsiteY1"/>
                </a:cxn>
              </a:cxnLst>
              <a:rect l="l" t="t" r="r" b="b"/>
              <a:pathLst>
                <a:path w="9525" h="476">
                  <a:moveTo>
                    <a:pt x="-84" y="-56"/>
                  </a:moveTo>
                  <a:lnTo>
                    <a:pt x="-84" y="42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93DFF185-C8E9-F175-3661-CAD9299F2103}"/>
                </a:ext>
              </a:extLst>
            </p:cNvPr>
            <p:cNvSpPr/>
            <p:nvPr/>
          </p:nvSpPr>
          <p:spPr>
            <a:xfrm>
              <a:off x="5612073" y="4432603"/>
              <a:ext cx="13220" cy="1058"/>
            </a:xfrm>
            <a:custGeom>
              <a:avLst/>
              <a:gdLst>
                <a:gd name="connsiteX0" fmla="*/ -84 w 9525"/>
                <a:gd name="connsiteY0" fmla="*/ -56 h 762"/>
                <a:gd name="connsiteX1" fmla="*/ -84 w 9525"/>
                <a:gd name="connsiteY1" fmla="*/ 706 h 762"/>
              </a:gdLst>
              <a:ahLst/>
              <a:cxnLst>
                <a:cxn ang="0">
                  <a:pos x="connsiteX0" y="connsiteY0"/>
                </a:cxn>
                <a:cxn ang="0">
                  <a:pos x="connsiteX1" y="connsiteY1"/>
                </a:cxn>
              </a:cxnLst>
              <a:rect l="l" t="t" r="r" b="b"/>
              <a:pathLst>
                <a:path w="9525" h="762">
                  <a:moveTo>
                    <a:pt x="-84" y="-56"/>
                  </a:moveTo>
                  <a:lnTo>
                    <a:pt x="-84" y="70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A014A621-544E-5C09-F37F-88A623B15B3F}"/>
                </a:ext>
              </a:extLst>
            </p:cNvPr>
            <p:cNvSpPr/>
            <p:nvPr/>
          </p:nvSpPr>
          <p:spPr>
            <a:xfrm>
              <a:off x="5612602" y="4433792"/>
              <a:ext cx="13220" cy="1189"/>
            </a:xfrm>
            <a:custGeom>
              <a:avLst/>
              <a:gdLst>
                <a:gd name="connsiteX0" fmla="*/ -84 w 9525"/>
                <a:gd name="connsiteY0" fmla="*/ -56 h 857"/>
                <a:gd name="connsiteX1" fmla="*/ -84 w 9525"/>
                <a:gd name="connsiteY1" fmla="*/ 801 h 857"/>
              </a:gdLst>
              <a:ahLst/>
              <a:cxnLst>
                <a:cxn ang="0">
                  <a:pos x="connsiteX0" y="connsiteY0"/>
                </a:cxn>
                <a:cxn ang="0">
                  <a:pos x="connsiteX1" y="connsiteY1"/>
                </a:cxn>
              </a:cxnLst>
              <a:rect l="l" t="t" r="r" b="b"/>
              <a:pathLst>
                <a:path w="9525" h="857">
                  <a:moveTo>
                    <a:pt x="-84" y="-56"/>
                  </a:moveTo>
                  <a:lnTo>
                    <a:pt x="-84" y="801"/>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E155141-57E6-E67F-3BAF-51FC0109DD85}"/>
                </a:ext>
              </a:extLst>
            </p:cNvPr>
            <p:cNvSpPr/>
            <p:nvPr/>
          </p:nvSpPr>
          <p:spPr>
            <a:xfrm>
              <a:off x="5639307" y="4596266"/>
              <a:ext cx="1321" cy="793"/>
            </a:xfrm>
            <a:custGeom>
              <a:avLst/>
              <a:gdLst>
                <a:gd name="connsiteX0" fmla="*/ 953 w 952"/>
                <a:gd name="connsiteY0" fmla="*/ 0 h 571"/>
                <a:gd name="connsiteX1" fmla="*/ 953 w 952"/>
                <a:gd name="connsiteY1" fmla="*/ 0 h 571"/>
                <a:gd name="connsiteX2" fmla="*/ 0 w 952"/>
                <a:gd name="connsiteY2" fmla="*/ 571 h 571"/>
                <a:gd name="connsiteX3" fmla="*/ 953 w 952"/>
                <a:gd name="connsiteY3" fmla="*/ 0 h 571"/>
              </a:gdLst>
              <a:ahLst/>
              <a:cxnLst>
                <a:cxn ang="0">
                  <a:pos x="connsiteX0" y="connsiteY0"/>
                </a:cxn>
                <a:cxn ang="0">
                  <a:pos x="connsiteX1" y="connsiteY1"/>
                </a:cxn>
                <a:cxn ang="0">
                  <a:pos x="connsiteX2" y="connsiteY2"/>
                </a:cxn>
                <a:cxn ang="0">
                  <a:pos x="connsiteX3" y="connsiteY3"/>
                </a:cxn>
              </a:cxnLst>
              <a:rect l="l" t="t" r="r" b="b"/>
              <a:pathLst>
                <a:path w="952" h="571">
                  <a:moveTo>
                    <a:pt x="953" y="0"/>
                  </a:moveTo>
                  <a:lnTo>
                    <a:pt x="953" y="0"/>
                  </a:lnTo>
                  <a:lnTo>
                    <a:pt x="0" y="571"/>
                  </a:lnTo>
                  <a:lnTo>
                    <a:pt x="953"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F68FCA6-91B1-741C-6E52-4077B3A70C23}"/>
                </a:ext>
              </a:extLst>
            </p:cNvPr>
            <p:cNvSpPr/>
            <p:nvPr/>
          </p:nvSpPr>
          <p:spPr>
            <a:xfrm>
              <a:off x="5639307" y="4597060"/>
              <a:ext cx="1321" cy="4758"/>
            </a:xfrm>
            <a:custGeom>
              <a:avLst/>
              <a:gdLst>
                <a:gd name="connsiteX0" fmla="*/ 953 w 952"/>
                <a:gd name="connsiteY0" fmla="*/ 3429 h 3428"/>
                <a:gd name="connsiteX1" fmla="*/ 0 w 952"/>
                <a:gd name="connsiteY1" fmla="*/ 0 h 3428"/>
                <a:gd name="connsiteX2" fmla="*/ 953 w 952"/>
                <a:gd name="connsiteY2" fmla="*/ 3429 h 3428"/>
                <a:gd name="connsiteX3" fmla="*/ 953 w 952"/>
                <a:gd name="connsiteY3" fmla="*/ 3429 h 3428"/>
              </a:gdLst>
              <a:ahLst/>
              <a:cxnLst>
                <a:cxn ang="0">
                  <a:pos x="connsiteX0" y="connsiteY0"/>
                </a:cxn>
                <a:cxn ang="0">
                  <a:pos x="connsiteX1" y="connsiteY1"/>
                </a:cxn>
                <a:cxn ang="0">
                  <a:pos x="connsiteX2" y="connsiteY2"/>
                </a:cxn>
                <a:cxn ang="0">
                  <a:pos x="connsiteX3" y="connsiteY3"/>
                </a:cxn>
              </a:cxnLst>
              <a:rect l="l" t="t" r="r" b="b"/>
              <a:pathLst>
                <a:path w="952" h="3428">
                  <a:moveTo>
                    <a:pt x="953" y="3429"/>
                  </a:moveTo>
                  <a:lnTo>
                    <a:pt x="0" y="0"/>
                  </a:lnTo>
                  <a:lnTo>
                    <a:pt x="953" y="3429"/>
                  </a:lnTo>
                  <a:lnTo>
                    <a:pt x="953" y="3429"/>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B3A7FD4A-0B6D-29F1-78E1-B98916B21E18}"/>
                </a:ext>
              </a:extLst>
            </p:cNvPr>
            <p:cNvSpPr/>
            <p:nvPr/>
          </p:nvSpPr>
          <p:spPr>
            <a:xfrm>
              <a:off x="5599911" y="4747900"/>
              <a:ext cx="3965" cy="3700"/>
            </a:xfrm>
            <a:custGeom>
              <a:avLst/>
              <a:gdLst>
                <a:gd name="connsiteX0" fmla="*/ 0 w 2857"/>
                <a:gd name="connsiteY0" fmla="*/ 0 h 2666"/>
                <a:gd name="connsiteX1" fmla="*/ 2858 w 2857"/>
                <a:gd name="connsiteY1" fmla="*/ 2667 h 2666"/>
                <a:gd name="connsiteX2" fmla="*/ 2858 w 2857"/>
                <a:gd name="connsiteY2" fmla="*/ 2667 h 2666"/>
                <a:gd name="connsiteX3" fmla="*/ 0 w 2857"/>
                <a:gd name="connsiteY3" fmla="*/ 0 h 2666"/>
              </a:gdLst>
              <a:ahLst/>
              <a:cxnLst>
                <a:cxn ang="0">
                  <a:pos x="connsiteX0" y="connsiteY0"/>
                </a:cxn>
                <a:cxn ang="0">
                  <a:pos x="connsiteX1" y="connsiteY1"/>
                </a:cxn>
                <a:cxn ang="0">
                  <a:pos x="connsiteX2" y="connsiteY2"/>
                </a:cxn>
                <a:cxn ang="0">
                  <a:pos x="connsiteX3" y="connsiteY3"/>
                </a:cxn>
              </a:cxnLst>
              <a:rect l="l" t="t" r="r" b="b"/>
              <a:pathLst>
                <a:path w="2857" h="2666">
                  <a:moveTo>
                    <a:pt x="0" y="0"/>
                  </a:moveTo>
                  <a:lnTo>
                    <a:pt x="2858" y="2667"/>
                  </a:lnTo>
                  <a:lnTo>
                    <a:pt x="2858" y="2667"/>
                  </a:lnTo>
                  <a:lnTo>
                    <a:pt x="0"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EC8CDAF9-29BA-0BFA-4C7C-0AC81A7930B8}"/>
                </a:ext>
              </a:extLst>
            </p:cNvPr>
            <p:cNvSpPr/>
            <p:nvPr/>
          </p:nvSpPr>
          <p:spPr>
            <a:xfrm>
              <a:off x="4167653" y="4165425"/>
              <a:ext cx="783419" cy="825194"/>
            </a:xfrm>
            <a:custGeom>
              <a:avLst/>
              <a:gdLst>
                <a:gd name="connsiteX0" fmla="*/ 57638 w 564451"/>
                <a:gd name="connsiteY0" fmla="*/ 544774 h 594550"/>
                <a:gd name="connsiteX1" fmla="*/ 80117 w 564451"/>
                <a:gd name="connsiteY1" fmla="*/ 544774 h 594550"/>
                <a:gd name="connsiteX2" fmla="*/ 80117 w 564451"/>
                <a:gd name="connsiteY2" fmla="*/ 561347 h 594550"/>
                <a:gd name="connsiteX3" fmla="*/ 294049 w 564451"/>
                <a:gd name="connsiteY3" fmla="*/ 561347 h 594550"/>
                <a:gd name="connsiteX4" fmla="*/ 316813 w 564451"/>
                <a:gd name="connsiteY4" fmla="*/ 583159 h 594550"/>
                <a:gd name="connsiteX5" fmla="*/ 401967 w 564451"/>
                <a:gd name="connsiteY5" fmla="*/ 583159 h 594550"/>
                <a:gd name="connsiteX6" fmla="*/ 428541 w 564451"/>
                <a:gd name="connsiteY6" fmla="*/ 594494 h 594550"/>
                <a:gd name="connsiteX7" fmla="*/ 534269 w 564451"/>
                <a:gd name="connsiteY7" fmla="*/ 567253 h 594550"/>
                <a:gd name="connsiteX8" fmla="*/ 534269 w 564451"/>
                <a:gd name="connsiteY8" fmla="*/ 567253 h 594550"/>
                <a:gd name="connsiteX9" fmla="*/ 470642 w 564451"/>
                <a:gd name="connsiteY9" fmla="*/ 510103 h 594550"/>
                <a:gd name="connsiteX10" fmla="*/ 470642 w 564451"/>
                <a:gd name="connsiteY10" fmla="*/ 349321 h 594550"/>
                <a:gd name="connsiteX11" fmla="*/ 553033 w 564451"/>
                <a:gd name="connsiteY11" fmla="*/ 349321 h 594550"/>
                <a:gd name="connsiteX12" fmla="*/ 564368 w 564451"/>
                <a:gd name="connsiteY12" fmla="*/ 323698 h 594550"/>
                <a:gd name="connsiteX13" fmla="*/ 564368 w 564451"/>
                <a:gd name="connsiteY13" fmla="*/ 248451 h 594550"/>
                <a:gd name="connsiteX14" fmla="*/ 530269 w 564451"/>
                <a:gd name="connsiteY14" fmla="*/ 248451 h 594550"/>
                <a:gd name="connsiteX15" fmla="*/ 517505 w 564451"/>
                <a:gd name="connsiteY15" fmla="*/ 248451 h 594550"/>
                <a:gd name="connsiteX16" fmla="*/ 481977 w 564451"/>
                <a:gd name="connsiteY16" fmla="*/ 257023 h 594550"/>
                <a:gd name="connsiteX17" fmla="*/ 476357 w 564451"/>
                <a:gd name="connsiteY17" fmla="*/ 244641 h 594550"/>
                <a:gd name="connsiteX18" fmla="*/ 485882 w 564451"/>
                <a:gd name="connsiteY18" fmla="*/ 229496 h 594550"/>
                <a:gd name="connsiteX19" fmla="*/ 478738 w 564451"/>
                <a:gd name="connsiteY19" fmla="*/ 185967 h 594550"/>
                <a:gd name="connsiteX20" fmla="*/ 470261 w 564451"/>
                <a:gd name="connsiteY20" fmla="*/ 166155 h 594550"/>
                <a:gd name="connsiteX21" fmla="*/ 470261 w 564451"/>
                <a:gd name="connsiteY21" fmla="*/ 124912 h 594550"/>
                <a:gd name="connsiteX22" fmla="*/ 454640 w 564451"/>
                <a:gd name="connsiteY22" fmla="*/ 99385 h 594550"/>
                <a:gd name="connsiteX23" fmla="*/ 470261 w 564451"/>
                <a:gd name="connsiteY23" fmla="*/ 76620 h 594550"/>
                <a:gd name="connsiteX24" fmla="*/ 454069 w 564451"/>
                <a:gd name="connsiteY24" fmla="*/ 69571 h 594550"/>
                <a:gd name="connsiteX25" fmla="*/ 406444 w 564451"/>
                <a:gd name="connsiteY25" fmla="*/ 69571 h 594550"/>
                <a:gd name="connsiteX26" fmla="*/ 406444 w 564451"/>
                <a:gd name="connsiteY26" fmla="*/ 53950 h 594550"/>
                <a:gd name="connsiteX27" fmla="*/ 360152 w 564451"/>
                <a:gd name="connsiteY27" fmla="*/ 53950 h 594550"/>
                <a:gd name="connsiteX28" fmla="*/ 353008 w 564451"/>
                <a:gd name="connsiteY28" fmla="*/ 69571 h 594550"/>
                <a:gd name="connsiteX29" fmla="*/ 353008 w 564451"/>
                <a:gd name="connsiteY29" fmla="*/ 102242 h 594550"/>
                <a:gd name="connsiteX30" fmla="*/ 323195 w 564451"/>
                <a:gd name="connsiteY30" fmla="*/ 103671 h 594550"/>
                <a:gd name="connsiteX31" fmla="*/ 313670 w 564451"/>
                <a:gd name="connsiteY31" fmla="*/ 97956 h 594550"/>
                <a:gd name="connsiteX32" fmla="*/ 291858 w 564451"/>
                <a:gd name="connsiteY32" fmla="*/ 106433 h 594550"/>
                <a:gd name="connsiteX33" fmla="*/ 272046 w 564451"/>
                <a:gd name="connsiteY33" fmla="*/ 109291 h 594550"/>
                <a:gd name="connsiteX34" fmla="*/ 254996 w 564451"/>
                <a:gd name="connsiteY34" fmla="*/ 97956 h 594550"/>
                <a:gd name="connsiteX35" fmla="*/ 226421 w 564451"/>
                <a:gd name="connsiteY35" fmla="*/ 42520 h 594550"/>
                <a:gd name="connsiteX36" fmla="*/ 226421 w 564451"/>
                <a:gd name="connsiteY36" fmla="*/ -56 h 594550"/>
                <a:gd name="connsiteX37" fmla="*/ 52018 w 564451"/>
                <a:gd name="connsiteY37" fmla="*/ -56 h 594550"/>
                <a:gd name="connsiteX38" fmla="*/ 24491 w 564451"/>
                <a:gd name="connsiteY38" fmla="*/ 17088 h 594550"/>
                <a:gd name="connsiteX39" fmla="*/ 24491 w 564451"/>
                <a:gd name="connsiteY39" fmla="*/ 24137 h 594550"/>
                <a:gd name="connsiteX40" fmla="*/ 41541 w 564451"/>
                <a:gd name="connsiteY40" fmla="*/ 41092 h 594550"/>
                <a:gd name="connsiteX41" fmla="*/ 47256 w 564451"/>
                <a:gd name="connsiteY41" fmla="*/ 57189 h 594550"/>
                <a:gd name="connsiteX42" fmla="*/ 74688 w 564451"/>
                <a:gd name="connsiteY42" fmla="*/ 134913 h 594550"/>
                <a:gd name="connsiteX43" fmla="*/ 64305 w 564451"/>
                <a:gd name="connsiteY43" fmla="*/ 150915 h 594550"/>
                <a:gd name="connsiteX44" fmla="*/ 64305 w 564451"/>
                <a:gd name="connsiteY44" fmla="*/ 169965 h 594550"/>
                <a:gd name="connsiteX45" fmla="*/ 100310 w 564451"/>
                <a:gd name="connsiteY45" fmla="*/ 254261 h 594550"/>
                <a:gd name="connsiteX46" fmla="*/ 89832 w 564451"/>
                <a:gd name="connsiteY46" fmla="*/ 261786 h 594550"/>
                <a:gd name="connsiteX47" fmla="*/ 84213 w 564451"/>
                <a:gd name="connsiteY47" fmla="*/ 319603 h 594550"/>
                <a:gd name="connsiteX48" fmla="*/ 64305 w 564451"/>
                <a:gd name="connsiteY48" fmla="*/ 333795 h 594550"/>
                <a:gd name="connsiteX49" fmla="*/ 40588 w 564451"/>
                <a:gd name="connsiteY49" fmla="*/ 365037 h 594550"/>
                <a:gd name="connsiteX50" fmla="*/ 38778 w 564451"/>
                <a:gd name="connsiteY50" fmla="*/ 384087 h 594550"/>
                <a:gd name="connsiteX51" fmla="*/ 27349 w 564451"/>
                <a:gd name="connsiteY51" fmla="*/ 394469 h 594550"/>
                <a:gd name="connsiteX52" fmla="*/ 24491 w 564451"/>
                <a:gd name="connsiteY52" fmla="*/ 416281 h 594550"/>
                <a:gd name="connsiteX53" fmla="*/ 10299 w 564451"/>
                <a:gd name="connsiteY53" fmla="*/ 475908 h 594550"/>
                <a:gd name="connsiteX54" fmla="*/ -84 w 564451"/>
                <a:gd name="connsiteY54" fmla="*/ 486290 h 594550"/>
                <a:gd name="connsiteX55" fmla="*/ -84 w 564451"/>
                <a:gd name="connsiteY55" fmla="*/ 555442 h 594550"/>
                <a:gd name="connsiteX56" fmla="*/ 31158 w 564451"/>
                <a:gd name="connsiteY56" fmla="*/ 561061 h 59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64451" h="594550">
                  <a:moveTo>
                    <a:pt x="57638" y="544774"/>
                  </a:moveTo>
                  <a:lnTo>
                    <a:pt x="80117" y="544774"/>
                  </a:lnTo>
                  <a:lnTo>
                    <a:pt x="80117" y="561347"/>
                  </a:lnTo>
                  <a:lnTo>
                    <a:pt x="294049" y="561347"/>
                  </a:lnTo>
                  <a:lnTo>
                    <a:pt x="316813" y="583159"/>
                  </a:lnTo>
                  <a:lnTo>
                    <a:pt x="401967" y="583159"/>
                  </a:lnTo>
                  <a:lnTo>
                    <a:pt x="428541" y="594494"/>
                  </a:lnTo>
                  <a:lnTo>
                    <a:pt x="534269" y="567253"/>
                  </a:lnTo>
                  <a:lnTo>
                    <a:pt x="534269" y="567253"/>
                  </a:lnTo>
                  <a:lnTo>
                    <a:pt x="470642" y="510103"/>
                  </a:lnTo>
                  <a:lnTo>
                    <a:pt x="470642" y="349321"/>
                  </a:lnTo>
                  <a:lnTo>
                    <a:pt x="553033" y="349321"/>
                  </a:lnTo>
                  <a:lnTo>
                    <a:pt x="564368" y="323698"/>
                  </a:lnTo>
                  <a:lnTo>
                    <a:pt x="564368" y="248451"/>
                  </a:lnTo>
                  <a:lnTo>
                    <a:pt x="530269" y="248451"/>
                  </a:lnTo>
                  <a:cubicBezTo>
                    <a:pt x="530269" y="248451"/>
                    <a:pt x="523220" y="239974"/>
                    <a:pt x="517505" y="248451"/>
                  </a:cubicBezTo>
                  <a:cubicBezTo>
                    <a:pt x="511790" y="256928"/>
                    <a:pt x="481977" y="257023"/>
                    <a:pt x="481977" y="257023"/>
                  </a:cubicBezTo>
                  <a:lnTo>
                    <a:pt x="476357" y="244641"/>
                  </a:lnTo>
                  <a:lnTo>
                    <a:pt x="485882" y="229496"/>
                  </a:lnTo>
                  <a:lnTo>
                    <a:pt x="478738" y="185967"/>
                  </a:lnTo>
                  <a:lnTo>
                    <a:pt x="470261" y="166155"/>
                  </a:lnTo>
                  <a:lnTo>
                    <a:pt x="470261" y="124912"/>
                  </a:lnTo>
                  <a:cubicBezTo>
                    <a:pt x="470261" y="124912"/>
                    <a:pt x="450354" y="106433"/>
                    <a:pt x="454640" y="99385"/>
                  </a:cubicBezTo>
                  <a:cubicBezTo>
                    <a:pt x="458926" y="92336"/>
                    <a:pt x="470261" y="76620"/>
                    <a:pt x="470261" y="76620"/>
                  </a:cubicBezTo>
                  <a:lnTo>
                    <a:pt x="454069" y="69571"/>
                  </a:lnTo>
                  <a:lnTo>
                    <a:pt x="406444" y="69571"/>
                  </a:lnTo>
                  <a:lnTo>
                    <a:pt x="406444" y="53950"/>
                  </a:lnTo>
                  <a:lnTo>
                    <a:pt x="360152" y="53950"/>
                  </a:lnTo>
                  <a:lnTo>
                    <a:pt x="353008" y="69571"/>
                  </a:lnTo>
                  <a:lnTo>
                    <a:pt x="353008" y="102242"/>
                  </a:lnTo>
                  <a:lnTo>
                    <a:pt x="323195" y="103671"/>
                  </a:lnTo>
                  <a:lnTo>
                    <a:pt x="313670" y="97956"/>
                  </a:lnTo>
                  <a:lnTo>
                    <a:pt x="291858" y="106433"/>
                  </a:lnTo>
                  <a:lnTo>
                    <a:pt x="272046" y="109291"/>
                  </a:lnTo>
                  <a:lnTo>
                    <a:pt x="254996" y="97956"/>
                  </a:lnTo>
                  <a:cubicBezTo>
                    <a:pt x="254996" y="97956"/>
                    <a:pt x="226421" y="48235"/>
                    <a:pt x="226421" y="42520"/>
                  </a:cubicBezTo>
                  <a:lnTo>
                    <a:pt x="226421" y="-56"/>
                  </a:lnTo>
                  <a:lnTo>
                    <a:pt x="52018" y="-56"/>
                  </a:lnTo>
                  <a:lnTo>
                    <a:pt x="24491" y="17088"/>
                  </a:lnTo>
                  <a:lnTo>
                    <a:pt x="24491" y="24137"/>
                  </a:lnTo>
                  <a:lnTo>
                    <a:pt x="41541" y="41092"/>
                  </a:lnTo>
                  <a:cubicBezTo>
                    <a:pt x="44046" y="46226"/>
                    <a:pt x="45960" y="51626"/>
                    <a:pt x="47256" y="57189"/>
                  </a:cubicBezTo>
                  <a:cubicBezTo>
                    <a:pt x="47256" y="60999"/>
                    <a:pt x="74688" y="134913"/>
                    <a:pt x="74688" y="134913"/>
                  </a:cubicBezTo>
                  <a:lnTo>
                    <a:pt x="64305" y="150915"/>
                  </a:lnTo>
                  <a:lnTo>
                    <a:pt x="64305" y="169965"/>
                  </a:lnTo>
                  <a:lnTo>
                    <a:pt x="100310" y="254261"/>
                  </a:lnTo>
                  <a:lnTo>
                    <a:pt x="89832" y="261786"/>
                  </a:lnTo>
                  <a:lnTo>
                    <a:pt x="84213" y="319603"/>
                  </a:lnTo>
                  <a:lnTo>
                    <a:pt x="64305" y="333795"/>
                  </a:lnTo>
                  <a:lnTo>
                    <a:pt x="40588" y="365037"/>
                  </a:lnTo>
                  <a:lnTo>
                    <a:pt x="38778" y="384087"/>
                  </a:lnTo>
                  <a:lnTo>
                    <a:pt x="27349" y="394469"/>
                  </a:lnTo>
                  <a:lnTo>
                    <a:pt x="24491" y="416281"/>
                  </a:lnTo>
                  <a:cubicBezTo>
                    <a:pt x="24491" y="416281"/>
                    <a:pt x="10299" y="473431"/>
                    <a:pt x="10299" y="475908"/>
                  </a:cubicBezTo>
                  <a:cubicBezTo>
                    <a:pt x="10299" y="478384"/>
                    <a:pt x="-84" y="486290"/>
                    <a:pt x="-84" y="486290"/>
                  </a:cubicBezTo>
                  <a:lnTo>
                    <a:pt x="-84" y="555442"/>
                  </a:lnTo>
                  <a:lnTo>
                    <a:pt x="31158" y="561061"/>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E5571A96-ABBC-2370-0137-D409D7A65200}"/>
                </a:ext>
              </a:extLst>
            </p:cNvPr>
            <p:cNvSpPr/>
            <p:nvPr/>
          </p:nvSpPr>
          <p:spPr>
            <a:xfrm>
              <a:off x="6164142" y="3782177"/>
              <a:ext cx="13220" cy="793"/>
            </a:xfrm>
            <a:custGeom>
              <a:avLst/>
              <a:gdLst>
                <a:gd name="connsiteX0" fmla="*/ -84 w 9525"/>
                <a:gd name="connsiteY0" fmla="*/ 515 h 571"/>
                <a:gd name="connsiteX1" fmla="*/ -84 w 9525"/>
                <a:gd name="connsiteY1" fmla="*/ -56 h 571"/>
              </a:gdLst>
              <a:ahLst/>
              <a:cxnLst>
                <a:cxn ang="0">
                  <a:pos x="connsiteX0" y="connsiteY0"/>
                </a:cxn>
                <a:cxn ang="0">
                  <a:pos x="connsiteX1" y="connsiteY1"/>
                </a:cxn>
              </a:cxnLst>
              <a:rect l="l" t="t" r="r" b="b"/>
              <a:pathLst>
                <a:path w="9525" h="571">
                  <a:moveTo>
                    <a:pt x="-84" y="515"/>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854AA4EA-D11F-AAD5-FA1E-2A2ECD2425C7}"/>
                </a:ext>
              </a:extLst>
            </p:cNvPr>
            <p:cNvSpPr/>
            <p:nvPr/>
          </p:nvSpPr>
          <p:spPr>
            <a:xfrm>
              <a:off x="6159516" y="3787200"/>
              <a:ext cx="1189" cy="1453"/>
            </a:xfrm>
            <a:custGeom>
              <a:avLst/>
              <a:gdLst>
                <a:gd name="connsiteX0" fmla="*/ -84 w 857"/>
                <a:gd name="connsiteY0" fmla="*/ 991 h 1047"/>
                <a:gd name="connsiteX1" fmla="*/ 774 w 857"/>
                <a:gd name="connsiteY1" fmla="*/ -56 h 1047"/>
              </a:gdLst>
              <a:ahLst/>
              <a:cxnLst>
                <a:cxn ang="0">
                  <a:pos x="connsiteX0" y="connsiteY0"/>
                </a:cxn>
                <a:cxn ang="0">
                  <a:pos x="connsiteX1" y="connsiteY1"/>
                </a:cxn>
              </a:cxnLst>
              <a:rect l="l" t="t" r="r" b="b"/>
              <a:pathLst>
                <a:path w="857" h="1047">
                  <a:moveTo>
                    <a:pt x="-84" y="991"/>
                  </a:moveTo>
                  <a:lnTo>
                    <a:pt x="77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86325A3D-F395-C9BA-5D0E-45174F84751B}"/>
                </a:ext>
              </a:extLst>
            </p:cNvPr>
            <p:cNvSpPr/>
            <p:nvPr/>
          </p:nvSpPr>
          <p:spPr>
            <a:xfrm>
              <a:off x="6151187" y="3796850"/>
              <a:ext cx="1982" cy="2379"/>
            </a:xfrm>
            <a:custGeom>
              <a:avLst/>
              <a:gdLst>
                <a:gd name="connsiteX0" fmla="*/ -84 w 1428"/>
                <a:gd name="connsiteY0" fmla="*/ 1658 h 1714"/>
                <a:gd name="connsiteX1" fmla="*/ 1345 w 1428"/>
                <a:gd name="connsiteY1" fmla="*/ -56 h 1714"/>
              </a:gdLst>
              <a:ahLst/>
              <a:cxnLst>
                <a:cxn ang="0">
                  <a:pos x="connsiteX0" y="connsiteY0"/>
                </a:cxn>
                <a:cxn ang="0">
                  <a:pos x="connsiteX1" y="connsiteY1"/>
                </a:cxn>
              </a:cxnLst>
              <a:rect l="l" t="t" r="r" b="b"/>
              <a:pathLst>
                <a:path w="1428" h="1714">
                  <a:moveTo>
                    <a:pt x="-84" y="1658"/>
                  </a:moveTo>
                  <a:lnTo>
                    <a:pt x="1345"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1CA7652C-CD80-9E26-A70F-7C7A004FFA5E}"/>
                </a:ext>
              </a:extLst>
            </p:cNvPr>
            <p:cNvSpPr/>
            <p:nvPr/>
          </p:nvSpPr>
          <p:spPr>
            <a:xfrm>
              <a:off x="6155152" y="3792224"/>
              <a:ext cx="1718" cy="2247"/>
            </a:xfrm>
            <a:custGeom>
              <a:avLst/>
              <a:gdLst>
                <a:gd name="connsiteX0" fmla="*/ -84 w 1238"/>
                <a:gd name="connsiteY0" fmla="*/ 1563 h 1619"/>
                <a:gd name="connsiteX1" fmla="*/ 1154 w 1238"/>
                <a:gd name="connsiteY1" fmla="*/ -56 h 1619"/>
              </a:gdLst>
              <a:ahLst/>
              <a:cxnLst>
                <a:cxn ang="0">
                  <a:pos x="connsiteX0" y="connsiteY0"/>
                </a:cxn>
                <a:cxn ang="0">
                  <a:pos x="connsiteX1" y="connsiteY1"/>
                </a:cxn>
              </a:cxnLst>
              <a:rect l="l" t="t" r="r" b="b"/>
              <a:pathLst>
                <a:path w="1238" h="1619">
                  <a:moveTo>
                    <a:pt x="-84" y="1563"/>
                  </a:moveTo>
                  <a:lnTo>
                    <a:pt x="115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ADAE4B32-B615-945D-6B39-11DCFC81B8A1}"/>
                </a:ext>
              </a:extLst>
            </p:cNvPr>
            <p:cNvSpPr/>
            <p:nvPr/>
          </p:nvSpPr>
          <p:spPr>
            <a:xfrm>
              <a:off x="6167315" y="3774509"/>
              <a:ext cx="3568" cy="4494"/>
            </a:xfrm>
            <a:custGeom>
              <a:avLst/>
              <a:gdLst>
                <a:gd name="connsiteX0" fmla="*/ -84 w 2571"/>
                <a:gd name="connsiteY0" fmla="*/ 3182 h 3238"/>
                <a:gd name="connsiteX1" fmla="*/ 2488 w 2571"/>
                <a:gd name="connsiteY1" fmla="*/ -56 h 3238"/>
              </a:gdLst>
              <a:ahLst/>
              <a:cxnLst>
                <a:cxn ang="0">
                  <a:pos x="connsiteX0" y="connsiteY0"/>
                </a:cxn>
                <a:cxn ang="0">
                  <a:pos x="connsiteX1" y="connsiteY1"/>
                </a:cxn>
              </a:cxnLst>
              <a:rect l="l" t="t" r="r" b="b"/>
              <a:pathLst>
                <a:path w="2571" h="3238">
                  <a:moveTo>
                    <a:pt x="-84" y="3182"/>
                  </a:moveTo>
                  <a:lnTo>
                    <a:pt x="2488"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10C78EB2-0840-4B96-1F46-690D40DF023D}"/>
                </a:ext>
              </a:extLst>
            </p:cNvPr>
            <p:cNvSpPr/>
            <p:nvPr/>
          </p:nvSpPr>
          <p:spPr>
            <a:xfrm>
              <a:off x="5611810" y="3451543"/>
              <a:ext cx="503815" cy="624778"/>
            </a:xfrm>
            <a:custGeom>
              <a:avLst/>
              <a:gdLst>
                <a:gd name="connsiteX0" fmla="*/ 319861 w 362997"/>
                <a:gd name="connsiteY0" fmla="*/ 269596 h 450151"/>
                <a:gd name="connsiteX1" fmla="*/ 319861 w 362997"/>
                <a:gd name="connsiteY1" fmla="*/ 93479 h 450151"/>
                <a:gd name="connsiteX2" fmla="*/ 327481 w 362997"/>
                <a:gd name="connsiteY2" fmla="*/ 86812 h 450151"/>
                <a:gd name="connsiteX3" fmla="*/ 362914 w 362997"/>
                <a:gd name="connsiteY3" fmla="*/ 25566 h 450151"/>
                <a:gd name="connsiteX4" fmla="*/ 319861 w 362997"/>
                <a:gd name="connsiteY4" fmla="*/ 25566 h 450151"/>
                <a:gd name="connsiteX5" fmla="*/ 310908 w 362997"/>
                <a:gd name="connsiteY5" fmla="*/ 11564 h 450151"/>
                <a:gd name="connsiteX6" fmla="*/ 269665 w 362997"/>
                <a:gd name="connsiteY6" fmla="*/ 25566 h 450151"/>
                <a:gd name="connsiteX7" fmla="*/ 251186 w 362997"/>
                <a:gd name="connsiteY7" fmla="*/ 50617 h 450151"/>
                <a:gd name="connsiteX8" fmla="*/ 183082 w 362997"/>
                <a:gd name="connsiteY8" fmla="*/ 41092 h 450151"/>
                <a:gd name="connsiteX9" fmla="*/ 133362 w 362997"/>
                <a:gd name="connsiteY9" fmla="*/ -56 h 450151"/>
                <a:gd name="connsiteX10" fmla="*/ 18300 w 362997"/>
                <a:gd name="connsiteY10" fmla="*/ -56 h 450151"/>
                <a:gd name="connsiteX11" fmla="*/ -84 w 362997"/>
                <a:gd name="connsiteY11" fmla="*/ 9469 h 450151"/>
                <a:gd name="connsiteX12" fmla="*/ -84 w 362997"/>
                <a:gd name="connsiteY12" fmla="*/ 24804 h 450151"/>
                <a:gd name="connsiteX13" fmla="*/ 16871 w 362997"/>
                <a:gd name="connsiteY13" fmla="*/ 37948 h 450151"/>
                <a:gd name="connsiteX14" fmla="*/ 12680 w 362997"/>
                <a:gd name="connsiteY14" fmla="*/ 69190 h 450151"/>
                <a:gd name="connsiteX15" fmla="*/ 45351 w 362997"/>
                <a:gd name="connsiteY15" fmla="*/ 93289 h 450151"/>
                <a:gd name="connsiteX16" fmla="*/ 46779 w 362997"/>
                <a:gd name="connsiteY16" fmla="*/ 114625 h 450151"/>
                <a:gd name="connsiteX17" fmla="*/ 50970 w 362997"/>
                <a:gd name="connsiteY17" fmla="*/ 144438 h 450151"/>
                <a:gd name="connsiteX18" fmla="*/ -84 w 362997"/>
                <a:gd name="connsiteY18" fmla="*/ 195492 h 450151"/>
                <a:gd name="connsiteX19" fmla="*/ -84 w 362997"/>
                <a:gd name="connsiteY19" fmla="*/ 222543 h 450151"/>
                <a:gd name="connsiteX20" fmla="*/ 36778 w 362997"/>
                <a:gd name="connsiteY20" fmla="*/ 240736 h 450151"/>
                <a:gd name="connsiteX21" fmla="*/ 32492 w 362997"/>
                <a:gd name="connsiteY21" fmla="*/ 250927 h 450151"/>
                <a:gd name="connsiteX22" fmla="*/ -84 w 362997"/>
                <a:gd name="connsiteY22" fmla="*/ 250927 h 450151"/>
                <a:gd name="connsiteX23" fmla="*/ -84 w 362997"/>
                <a:gd name="connsiteY23" fmla="*/ 276454 h 450151"/>
                <a:gd name="connsiteX24" fmla="*/ 160317 w 362997"/>
                <a:gd name="connsiteY24" fmla="*/ 368752 h 450151"/>
                <a:gd name="connsiteX25" fmla="*/ 161746 w 362997"/>
                <a:gd name="connsiteY25" fmla="*/ 392945 h 450151"/>
                <a:gd name="connsiteX26" fmla="*/ 239851 w 362997"/>
                <a:gd name="connsiteY26" fmla="*/ 450095 h 450151"/>
                <a:gd name="connsiteX27" fmla="*/ 254520 w 362997"/>
                <a:gd name="connsiteY27" fmla="*/ 423044 h 450151"/>
                <a:gd name="connsiteX28" fmla="*/ 262140 w 362997"/>
                <a:gd name="connsiteY28" fmla="*/ 401232 h 450151"/>
                <a:gd name="connsiteX29" fmla="*/ 278237 w 362997"/>
                <a:gd name="connsiteY29" fmla="*/ 382182 h 450151"/>
                <a:gd name="connsiteX30" fmla="*/ 284809 w 362997"/>
                <a:gd name="connsiteY30" fmla="*/ 352750 h 450151"/>
                <a:gd name="connsiteX31" fmla="*/ 309479 w 362997"/>
                <a:gd name="connsiteY31" fmla="*/ 341415 h 450151"/>
                <a:gd name="connsiteX32" fmla="*/ 309479 w 362997"/>
                <a:gd name="connsiteY32" fmla="*/ 323413 h 450151"/>
                <a:gd name="connsiteX33" fmla="*/ 335006 w 362997"/>
                <a:gd name="connsiteY33" fmla="*/ 314935 h 450151"/>
                <a:gd name="connsiteX34" fmla="*/ 344531 w 362997"/>
                <a:gd name="connsiteY34" fmla="*/ 305410 h 450151"/>
                <a:gd name="connsiteX35" fmla="*/ 355008 w 362997"/>
                <a:gd name="connsiteY35" fmla="*/ 292171 h 450151"/>
                <a:gd name="connsiteX36" fmla="*/ 350532 w 362997"/>
                <a:gd name="connsiteY36" fmla="*/ 297886 h 4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62997" h="450151">
                  <a:moveTo>
                    <a:pt x="319861" y="269596"/>
                  </a:moveTo>
                  <a:lnTo>
                    <a:pt x="319861" y="93479"/>
                  </a:lnTo>
                  <a:lnTo>
                    <a:pt x="327481" y="86812"/>
                  </a:lnTo>
                  <a:lnTo>
                    <a:pt x="362914" y="25566"/>
                  </a:lnTo>
                  <a:lnTo>
                    <a:pt x="319861" y="25566"/>
                  </a:lnTo>
                  <a:lnTo>
                    <a:pt x="310908" y="11564"/>
                  </a:lnTo>
                  <a:lnTo>
                    <a:pt x="269665" y="25566"/>
                  </a:lnTo>
                  <a:lnTo>
                    <a:pt x="251186" y="50617"/>
                  </a:lnTo>
                  <a:lnTo>
                    <a:pt x="183082" y="41092"/>
                  </a:lnTo>
                  <a:lnTo>
                    <a:pt x="133362" y="-56"/>
                  </a:lnTo>
                  <a:lnTo>
                    <a:pt x="18300" y="-56"/>
                  </a:lnTo>
                  <a:lnTo>
                    <a:pt x="-84" y="9469"/>
                  </a:lnTo>
                  <a:lnTo>
                    <a:pt x="-84" y="24804"/>
                  </a:lnTo>
                  <a:lnTo>
                    <a:pt x="16871" y="37948"/>
                  </a:lnTo>
                  <a:lnTo>
                    <a:pt x="12680" y="69190"/>
                  </a:lnTo>
                  <a:lnTo>
                    <a:pt x="45351" y="93289"/>
                  </a:lnTo>
                  <a:lnTo>
                    <a:pt x="46779" y="114625"/>
                  </a:lnTo>
                  <a:lnTo>
                    <a:pt x="50970" y="144438"/>
                  </a:lnTo>
                  <a:lnTo>
                    <a:pt x="-84" y="195492"/>
                  </a:lnTo>
                  <a:lnTo>
                    <a:pt x="-84" y="222543"/>
                  </a:lnTo>
                  <a:lnTo>
                    <a:pt x="36778" y="240736"/>
                  </a:lnTo>
                  <a:cubicBezTo>
                    <a:pt x="36778" y="240736"/>
                    <a:pt x="38207" y="250927"/>
                    <a:pt x="32492" y="250927"/>
                  </a:cubicBezTo>
                  <a:lnTo>
                    <a:pt x="-84" y="250927"/>
                  </a:lnTo>
                  <a:lnTo>
                    <a:pt x="-84" y="276454"/>
                  </a:lnTo>
                  <a:lnTo>
                    <a:pt x="160317" y="368752"/>
                  </a:lnTo>
                  <a:cubicBezTo>
                    <a:pt x="160317" y="368752"/>
                    <a:pt x="154698" y="387230"/>
                    <a:pt x="161746" y="392945"/>
                  </a:cubicBezTo>
                  <a:cubicBezTo>
                    <a:pt x="167080" y="397231"/>
                    <a:pt x="216039" y="432950"/>
                    <a:pt x="239851" y="450095"/>
                  </a:cubicBezTo>
                  <a:lnTo>
                    <a:pt x="254520" y="423044"/>
                  </a:lnTo>
                  <a:cubicBezTo>
                    <a:pt x="258129" y="416196"/>
                    <a:pt x="260692" y="408842"/>
                    <a:pt x="262140" y="401232"/>
                  </a:cubicBezTo>
                  <a:cubicBezTo>
                    <a:pt x="262140" y="394660"/>
                    <a:pt x="278237" y="382182"/>
                    <a:pt x="278237" y="382182"/>
                  </a:cubicBezTo>
                  <a:lnTo>
                    <a:pt x="284809" y="352750"/>
                  </a:lnTo>
                  <a:lnTo>
                    <a:pt x="309479" y="341415"/>
                  </a:lnTo>
                  <a:lnTo>
                    <a:pt x="309479" y="323413"/>
                  </a:lnTo>
                  <a:cubicBezTo>
                    <a:pt x="317728" y="319869"/>
                    <a:pt x="326272" y="317031"/>
                    <a:pt x="335006" y="314935"/>
                  </a:cubicBezTo>
                  <a:cubicBezTo>
                    <a:pt x="339768" y="314935"/>
                    <a:pt x="344531" y="305410"/>
                    <a:pt x="344531" y="305410"/>
                  </a:cubicBezTo>
                  <a:lnTo>
                    <a:pt x="355008" y="292171"/>
                  </a:lnTo>
                  <a:lnTo>
                    <a:pt x="350532" y="29788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FBFDDBB6-566F-B0D7-743E-A072BE0C3405}"/>
                </a:ext>
              </a:extLst>
            </p:cNvPr>
            <p:cNvSpPr/>
            <p:nvPr/>
          </p:nvSpPr>
          <p:spPr>
            <a:xfrm>
              <a:off x="6172206" y="3770015"/>
              <a:ext cx="2247" cy="2644"/>
            </a:xfrm>
            <a:custGeom>
              <a:avLst/>
              <a:gdLst>
                <a:gd name="connsiteX0" fmla="*/ -84 w 1619"/>
                <a:gd name="connsiteY0" fmla="*/ 1849 h 1905"/>
                <a:gd name="connsiteX1" fmla="*/ 1536 w 1619"/>
                <a:gd name="connsiteY1" fmla="*/ -56 h 1905"/>
              </a:gdLst>
              <a:ahLst/>
              <a:cxnLst>
                <a:cxn ang="0">
                  <a:pos x="connsiteX0" y="connsiteY0"/>
                </a:cxn>
                <a:cxn ang="0">
                  <a:pos x="connsiteX1" y="connsiteY1"/>
                </a:cxn>
              </a:cxnLst>
              <a:rect l="l" t="t" r="r" b="b"/>
              <a:pathLst>
                <a:path w="1619" h="1905">
                  <a:moveTo>
                    <a:pt x="-84" y="1849"/>
                  </a:moveTo>
                  <a:lnTo>
                    <a:pt x="1536"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0E10BB78-57C8-A654-8EF0-5ACE85A3CA25}"/>
                </a:ext>
              </a:extLst>
            </p:cNvPr>
            <p:cNvSpPr/>
            <p:nvPr/>
          </p:nvSpPr>
          <p:spPr>
            <a:xfrm>
              <a:off x="6183576" y="3756134"/>
              <a:ext cx="1850" cy="2379"/>
            </a:xfrm>
            <a:custGeom>
              <a:avLst/>
              <a:gdLst>
                <a:gd name="connsiteX0" fmla="*/ -84 w 1333"/>
                <a:gd name="connsiteY0" fmla="*/ 1658 h 1714"/>
                <a:gd name="connsiteX1" fmla="*/ 1250 w 1333"/>
                <a:gd name="connsiteY1" fmla="*/ -56 h 1714"/>
              </a:gdLst>
              <a:ahLst/>
              <a:cxnLst>
                <a:cxn ang="0">
                  <a:pos x="connsiteX0" y="connsiteY0"/>
                </a:cxn>
                <a:cxn ang="0">
                  <a:pos x="connsiteX1" y="connsiteY1"/>
                </a:cxn>
              </a:cxnLst>
              <a:rect l="l" t="t" r="r" b="b"/>
              <a:pathLst>
                <a:path w="1333" h="1714">
                  <a:moveTo>
                    <a:pt x="-84" y="1658"/>
                  </a:moveTo>
                  <a:lnTo>
                    <a:pt x="1250"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E51D3D8-D618-FEAE-5E93-0F2500CF2DC0}"/>
                </a:ext>
              </a:extLst>
            </p:cNvPr>
            <p:cNvSpPr/>
            <p:nvPr/>
          </p:nvSpPr>
          <p:spPr>
            <a:xfrm>
              <a:off x="6176173" y="3765652"/>
              <a:ext cx="1982" cy="2379"/>
            </a:xfrm>
            <a:custGeom>
              <a:avLst/>
              <a:gdLst>
                <a:gd name="connsiteX0" fmla="*/ -84 w 1428"/>
                <a:gd name="connsiteY0" fmla="*/ 1658 h 1714"/>
                <a:gd name="connsiteX1" fmla="*/ 1345 w 1428"/>
                <a:gd name="connsiteY1" fmla="*/ -56 h 1714"/>
              </a:gdLst>
              <a:ahLst/>
              <a:cxnLst>
                <a:cxn ang="0">
                  <a:pos x="connsiteX0" y="connsiteY0"/>
                </a:cxn>
                <a:cxn ang="0">
                  <a:pos x="connsiteX1" y="connsiteY1"/>
                </a:cxn>
              </a:cxnLst>
              <a:rect l="l" t="t" r="r" b="b"/>
              <a:pathLst>
                <a:path w="1428" h="1714">
                  <a:moveTo>
                    <a:pt x="-84" y="1658"/>
                  </a:moveTo>
                  <a:lnTo>
                    <a:pt x="1345"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FCE764A-7F8E-584B-AD81-1A04FA7CC3C7}"/>
                </a:ext>
              </a:extLst>
            </p:cNvPr>
            <p:cNvSpPr/>
            <p:nvPr/>
          </p:nvSpPr>
          <p:spPr>
            <a:xfrm>
              <a:off x="6179874" y="3760628"/>
              <a:ext cx="1982" cy="2511"/>
            </a:xfrm>
            <a:custGeom>
              <a:avLst/>
              <a:gdLst>
                <a:gd name="connsiteX0" fmla="*/ -84 w 1428"/>
                <a:gd name="connsiteY0" fmla="*/ 1753 h 1809"/>
                <a:gd name="connsiteX1" fmla="*/ 1345 w 1428"/>
                <a:gd name="connsiteY1" fmla="*/ -56 h 1809"/>
              </a:gdLst>
              <a:ahLst/>
              <a:cxnLst>
                <a:cxn ang="0">
                  <a:pos x="connsiteX0" y="connsiteY0"/>
                </a:cxn>
                <a:cxn ang="0">
                  <a:pos x="connsiteX1" y="connsiteY1"/>
                </a:cxn>
              </a:cxnLst>
              <a:rect l="l" t="t" r="r" b="b"/>
              <a:pathLst>
                <a:path w="1428" h="1809">
                  <a:moveTo>
                    <a:pt x="-84" y="1753"/>
                  </a:moveTo>
                  <a:lnTo>
                    <a:pt x="1345"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97D163C-14B3-321E-C024-5EF3016EFBD5}"/>
                </a:ext>
              </a:extLst>
            </p:cNvPr>
            <p:cNvSpPr/>
            <p:nvPr/>
          </p:nvSpPr>
          <p:spPr>
            <a:xfrm>
              <a:off x="6141800" y="3805444"/>
              <a:ext cx="4626" cy="5684"/>
            </a:xfrm>
            <a:custGeom>
              <a:avLst/>
              <a:gdLst>
                <a:gd name="connsiteX0" fmla="*/ -84 w 3333"/>
                <a:gd name="connsiteY0" fmla="*/ 4039 h 4095"/>
                <a:gd name="connsiteX1" fmla="*/ 3250 w 3333"/>
                <a:gd name="connsiteY1" fmla="*/ -56 h 4095"/>
              </a:gdLst>
              <a:ahLst/>
              <a:cxnLst>
                <a:cxn ang="0">
                  <a:pos x="connsiteX0" y="connsiteY0"/>
                </a:cxn>
                <a:cxn ang="0">
                  <a:pos x="connsiteX1" y="connsiteY1"/>
                </a:cxn>
              </a:cxnLst>
              <a:rect l="l" t="t" r="r" b="b"/>
              <a:pathLst>
                <a:path w="3333" h="4095">
                  <a:moveTo>
                    <a:pt x="-84" y="4039"/>
                  </a:moveTo>
                  <a:lnTo>
                    <a:pt x="3250"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BFA23F43-B836-E121-899B-04EC08F5D418}"/>
                </a:ext>
              </a:extLst>
            </p:cNvPr>
            <p:cNvSpPr/>
            <p:nvPr/>
          </p:nvSpPr>
          <p:spPr>
            <a:xfrm>
              <a:off x="6111130" y="3845765"/>
              <a:ext cx="3437" cy="4362"/>
            </a:xfrm>
            <a:custGeom>
              <a:avLst/>
              <a:gdLst>
                <a:gd name="connsiteX0" fmla="*/ -84 w 2476"/>
                <a:gd name="connsiteY0" fmla="*/ 3087 h 3143"/>
                <a:gd name="connsiteX1" fmla="*/ 2393 w 2476"/>
                <a:gd name="connsiteY1" fmla="*/ -56 h 3143"/>
              </a:gdLst>
              <a:ahLst/>
              <a:cxnLst>
                <a:cxn ang="0">
                  <a:pos x="connsiteX0" y="connsiteY0"/>
                </a:cxn>
                <a:cxn ang="0">
                  <a:pos x="connsiteX1" y="connsiteY1"/>
                </a:cxn>
              </a:cxnLst>
              <a:rect l="l" t="t" r="r" b="b"/>
              <a:pathLst>
                <a:path w="2476" h="3143">
                  <a:moveTo>
                    <a:pt x="-84" y="3087"/>
                  </a:moveTo>
                  <a:lnTo>
                    <a:pt x="2393"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BC80EFCC-0944-68CE-189D-22875F2AD34F}"/>
                </a:ext>
              </a:extLst>
            </p:cNvPr>
            <p:cNvSpPr/>
            <p:nvPr/>
          </p:nvSpPr>
          <p:spPr>
            <a:xfrm>
              <a:off x="6120780" y="3829901"/>
              <a:ext cx="6212" cy="7932"/>
            </a:xfrm>
            <a:custGeom>
              <a:avLst/>
              <a:gdLst>
                <a:gd name="connsiteX0" fmla="*/ -84 w 4476"/>
                <a:gd name="connsiteY0" fmla="*/ 5659 h 5715"/>
                <a:gd name="connsiteX1" fmla="*/ 4393 w 4476"/>
                <a:gd name="connsiteY1" fmla="*/ -56 h 5715"/>
              </a:gdLst>
              <a:ahLst/>
              <a:cxnLst>
                <a:cxn ang="0">
                  <a:pos x="connsiteX0" y="connsiteY0"/>
                </a:cxn>
                <a:cxn ang="0">
                  <a:pos x="connsiteX1" y="connsiteY1"/>
                </a:cxn>
              </a:cxnLst>
              <a:rect l="l" t="t" r="r" b="b"/>
              <a:pathLst>
                <a:path w="4476" h="5715">
                  <a:moveTo>
                    <a:pt x="-84" y="5659"/>
                  </a:moveTo>
                  <a:lnTo>
                    <a:pt x="4393"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5BB0E8F4-0C9D-2A23-67C1-CB6E15F26674}"/>
                </a:ext>
              </a:extLst>
            </p:cNvPr>
            <p:cNvSpPr/>
            <p:nvPr/>
          </p:nvSpPr>
          <p:spPr>
            <a:xfrm>
              <a:off x="6106900" y="3850921"/>
              <a:ext cx="3568" cy="4626"/>
            </a:xfrm>
            <a:custGeom>
              <a:avLst/>
              <a:gdLst>
                <a:gd name="connsiteX0" fmla="*/ -84 w 2571"/>
                <a:gd name="connsiteY0" fmla="*/ 3277 h 3333"/>
                <a:gd name="connsiteX1" fmla="*/ 2488 w 2571"/>
                <a:gd name="connsiteY1" fmla="*/ -56 h 3333"/>
                <a:gd name="connsiteX2" fmla="*/ -84 w 2571"/>
                <a:gd name="connsiteY2" fmla="*/ 3277 h 3333"/>
              </a:gdLst>
              <a:ahLst/>
              <a:cxnLst>
                <a:cxn ang="0">
                  <a:pos x="connsiteX0" y="connsiteY0"/>
                </a:cxn>
                <a:cxn ang="0">
                  <a:pos x="connsiteX1" y="connsiteY1"/>
                </a:cxn>
                <a:cxn ang="0">
                  <a:pos x="connsiteX2" y="connsiteY2"/>
                </a:cxn>
              </a:cxnLst>
              <a:rect l="l" t="t" r="r" b="b"/>
              <a:pathLst>
                <a:path w="2571" h="3333">
                  <a:moveTo>
                    <a:pt x="-84" y="3277"/>
                  </a:moveTo>
                  <a:lnTo>
                    <a:pt x="2488" y="-56"/>
                  </a:lnTo>
                  <a:cubicBezTo>
                    <a:pt x="1536" y="1277"/>
                    <a:pt x="679" y="2325"/>
                    <a:pt x="-84" y="3277"/>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BEA786F5-C869-ECD2-13EC-1A81B31F31BB}"/>
                </a:ext>
              </a:extLst>
            </p:cNvPr>
            <p:cNvSpPr/>
            <p:nvPr/>
          </p:nvSpPr>
          <p:spPr>
            <a:xfrm>
              <a:off x="6104652" y="3858456"/>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D00DC9E0-2134-2C3A-E097-8CE61629B62A}"/>
                </a:ext>
              </a:extLst>
            </p:cNvPr>
            <p:cNvSpPr/>
            <p:nvPr/>
          </p:nvSpPr>
          <p:spPr>
            <a:xfrm>
              <a:off x="6147352" y="3801743"/>
              <a:ext cx="1850" cy="2379"/>
            </a:xfrm>
            <a:custGeom>
              <a:avLst/>
              <a:gdLst>
                <a:gd name="connsiteX0" fmla="*/ -84 w 1333"/>
                <a:gd name="connsiteY0" fmla="*/ 1658 h 1714"/>
                <a:gd name="connsiteX1" fmla="*/ 1250 w 1333"/>
                <a:gd name="connsiteY1" fmla="*/ -56 h 1714"/>
              </a:gdLst>
              <a:ahLst/>
              <a:cxnLst>
                <a:cxn ang="0">
                  <a:pos x="connsiteX0" y="connsiteY0"/>
                </a:cxn>
                <a:cxn ang="0">
                  <a:pos x="connsiteX1" y="connsiteY1"/>
                </a:cxn>
              </a:cxnLst>
              <a:rect l="l" t="t" r="r" b="b"/>
              <a:pathLst>
                <a:path w="1333" h="1714">
                  <a:moveTo>
                    <a:pt x="-84" y="1658"/>
                  </a:moveTo>
                  <a:lnTo>
                    <a:pt x="1250"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F5CF9F05-94DC-7318-F842-3CE90A623122}"/>
                </a:ext>
              </a:extLst>
            </p:cNvPr>
            <p:cNvSpPr/>
            <p:nvPr/>
          </p:nvSpPr>
          <p:spPr>
            <a:xfrm>
              <a:off x="6128052" y="3826331"/>
              <a:ext cx="1850" cy="2247"/>
            </a:xfrm>
            <a:custGeom>
              <a:avLst/>
              <a:gdLst>
                <a:gd name="connsiteX0" fmla="*/ -84 w 1333"/>
                <a:gd name="connsiteY0" fmla="*/ 1563 h 1619"/>
                <a:gd name="connsiteX1" fmla="*/ 1250 w 1333"/>
                <a:gd name="connsiteY1" fmla="*/ -56 h 1619"/>
              </a:gdLst>
              <a:ahLst/>
              <a:cxnLst>
                <a:cxn ang="0">
                  <a:pos x="connsiteX0" y="connsiteY0"/>
                </a:cxn>
                <a:cxn ang="0">
                  <a:pos x="connsiteX1" y="connsiteY1"/>
                </a:cxn>
              </a:cxnLst>
              <a:rect l="l" t="t" r="r" b="b"/>
              <a:pathLst>
                <a:path w="1333" h="1619">
                  <a:moveTo>
                    <a:pt x="-84" y="1563"/>
                  </a:moveTo>
                  <a:lnTo>
                    <a:pt x="1250"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50F9C509-6263-FF53-A0A4-4F4CBF499DDF}"/>
                </a:ext>
              </a:extLst>
            </p:cNvPr>
            <p:cNvSpPr/>
            <p:nvPr/>
          </p:nvSpPr>
          <p:spPr>
            <a:xfrm>
              <a:off x="6134794" y="3817870"/>
              <a:ext cx="1718" cy="2114"/>
            </a:xfrm>
            <a:custGeom>
              <a:avLst/>
              <a:gdLst>
                <a:gd name="connsiteX0" fmla="*/ -84 w 1238"/>
                <a:gd name="connsiteY0" fmla="*/ 1467 h 1523"/>
                <a:gd name="connsiteX1" fmla="*/ 1155 w 1238"/>
                <a:gd name="connsiteY1" fmla="*/ -56 h 1523"/>
              </a:gdLst>
              <a:ahLst/>
              <a:cxnLst>
                <a:cxn ang="0">
                  <a:pos x="connsiteX0" y="connsiteY0"/>
                </a:cxn>
                <a:cxn ang="0">
                  <a:pos x="connsiteX1" y="connsiteY1"/>
                </a:cxn>
              </a:cxnLst>
              <a:rect l="l" t="t" r="r" b="b"/>
              <a:pathLst>
                <a:path w="1238" h="1523">
                  <a:moveTo>
                    <a:pt x="-84" y="1467"/>
                  </a:moveTo>
                  <a:lnTo>
                    <a:pt x="1155"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C925859F-7C5C-FE23-045F-80D061E6B0B5}"/>
                </a:ext>
              </a:extLst>
            </p:cNvPr>
            <p:cNvSpPr/>
            <p:nvPr/>
          </p:nvSpPr>
          <p:spPr>
            <a:xfrm>
              <a:off x="6139025" y="3813508"/>
              <a:ext cx="924" cy="1189"/>
            </a:xfrm>
            <a:custGeom>
              <a:avLst/>
              <a:gdLst>
                <a:gd name="connsiteX0" fmla="*/ -84 w 666"/>
                <a:gd name="connsiteY0" fmla="*/ 801 h 857"/>
                <a:gd name="connsiteX1" fmla="*/ 583 w 666"/>
                <a:gd name="connsiteY1" fmla="*/ -56 h 857"/>
              </a:gdLst>
              <a:ahLst/>
              <a:cxnLst>
                <a:cxn ang="0">
                  <a:pos x="connsiteX0" y="connsiteY0"/>
                </a:cxn>
                <a:cxn ang="0">
                  <a:pos x="connsiteX1" y="connsiteY1"/>
                </a:cxn>
              </a:cxnLst>
              <a:rect l="l" t="t" r="r" b="b"/>
              <a:pathLst>
                <a:path w="666" h="857">
                  <a:moveTo>
                    <a:pt x="-84" y="801"/>
                  </a:moveTo>
                  <a:lnTo>
                    <a:pt x="583"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20C1E76-823C-EC02-50F0-072596A56F7F}"/>
                </a:ext>
              </a:extLst>
            </p:cNvPr>
            <p:cNvSpPr/>
            <p:nvPr/>
          </p:nvSpPr>
          <p:spPr>
            <a:xfrm>
              <a:off x="6131224" y="3821969"/>
              <a:ext cx="2115" cy="2643"/>
            </a:xfrm>
            <a:custGeom>
              <a:avLst/>
              <a:gdLst>
                <a:gd name="connsiteX0" fmla="*/ -84 w 1524"/>
                <a:gd name="connsiteY0" fmla="*/ 1849 h 1904"/>
                <a:gd name="connsiteX1" fmla="*/ 1441 w 1524"/>
                <a:gd name="connsiteY1" fmla="*/ -56 h 1904"/>
              </a:gdLst>
              <a:ahLst/>
              <a:cxnLst>
                <a:cxn ang="0">
                  <a:pos x="connsiteX0" y="connsiteY0"/>
                </a:cxn>
                <a:cxn ang="0">
                  <a:pos x="connsiteX1" y="connsiteY1"/>
                </a:cxn>
              </a:cxnLst>
              <a:rect l="l" t="t" r="r" b="b"/>
              <a:pathLst>
                <a:path w="1524" h="1904">
                  <a:moveTo>
                    <a:pt x="-84" y="1849"/>
                  </a:moveTo>
                  <a:lnTo>
                    <a:pt x="1441"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58227B71-0440-2252-69E4-673C54C2C994}"/>
                </a:ext>
              </a:extLst>
            </p:cNvPr>
            <p:cNvSpPr/>
            <p:nvPr/>
          </p:nvSpPr>
          <p:spPr>
            <a:xfrm>
              <a:off x="6055474" y="2946142"/>
              <a:ext cx="648442" cy="920246"/>
            </a:xfrm>
            <a:custGeom>
              <a:avLst/>
              <a:gdLst>
                <a:gd name="connsiteX0" fmla="*/ 187654 w 467201"/>
                <a:gd name="connsiteY0" fmla="*/ 496863 h 663035"/>
                <a:gd name="connsiteX1" fmla="*/ 216229 w 467201"/>
                <a:gd name="connsiteY1" fmla="*/ 482575 h 663035"/>
                <a:gd name="connsiteX2" fmla="*/ 285381 w 467201"/>
                <a:gd name="connsiteY2" fmla="*/ 415900 h 663035"/>
                <a:gd name="connsiteX3" fmla="*/ 360152 w 467201"/>
                <a:gd name="connsiteY3" fmla="*/ 309792 h 663035"/>
                <a:gd name="connsiteX4" fmla="*/ 365867 w 467201"/>
                <a:gd name="connsiteY4" fmla="*/ 288075 h 663035"/>
                <a:gd name="connsiteX5" fmla="*/ 381012 w 467201"/>
                <a:gd name="connsiteY5" fmla="*/ 251118 h 663035"/>
                <a:gd name="connsiteX6" fmla="*/ 387584 w 467201"/>
                <a:gd name="connsiteY6" fmla="*/ 235973 h 663035"/>
                <a:gd name="connsiteX7" fmla="*/ 447210 w 467201"/>
                <a:gd name="connsiteY7" fmla="*/ 131865 h 663035"/>
                <a:gd name="connsiteX8" fmla="*/ 447210 w 467201"/>
                <a:gd name="connsiteY8" fmla="*/ 106338 h 663035"/>
                <a:gd name="connsiteX9" fmla="*/ 459593 w 467201"/>
                <a:gd name="connsiteY9" fmla="*/ 87288 h 663035"/>
                <a:gd name="connsiteX10" fmla="*/ 467118 w 467201"/>
                <a:gd name="connsiteY10" fmla="*/ 76810 h 663035"/>
                <a:gd name="connsiteX11" fmla="*/ 463022 w 467201"/>
                <a:gd name="connsiteY11" fmla="*/ 58713 h 663035"/>
                <a:gd name="connsiteX12" fmla="*/ 459307 w 467201"/>
                <a:gd name="connsiteY12" fmla="*/ 44425 h 663035"/>
                <a:gd name="connsiteX13" fmla="*/ 459307 w 467201"/>
                <a:gd name="connsiteY13" fmla="*/ 35948 h 663035"/>
                <a:gd name="connsiteX14" fmla="*/ 466832 w 467201"/>
                <a:gd name="connsiteY14" fmla="*/ 5658 h 663035"/>
                <a:gd name="connsiteX15" fmla="*/ 451687 w 467201"/>
                <a:gd name="connsiteY15" fmla="*/ -56 h 663035"/>
                <a:gd name="connsiteX16" fmla="*/ 431780 w 467201"/>
                <a:gd name="connsiteY16" fmla="*/ 5658 h 663035"/>
                <a:gd name="connsiteX17" fmla="*/ 412730 w 467201"/>
                <a:gd name="connsiteY17" fmla="*/ 19851 h 663035"/>
                <a:gd name="connsiteX18" fmla="*/ 390918 w 467201"/>
                <a:gd name="connsiteY18" fmla="*/ 32138 h 663035"/>
                <a:gd name="connsiteX19" fmla="*/ 341674 w 467201"/>
                <a:gd name="connsiteY19" fmla="*/ 29281 h 663035"/>
                <a:gd name="connsiteX20" fmla="*/ 326529 w 467201"/>
                <a:gd name="connsiteY20" fmla="*/ 44425 h 663035"/>
                <a:gd name="connsiteX21" fmla="*/ 282999 w 467201"/>
                <a:gd name="connsiteY21" fmla="*/ 46330 h 663035"/>
                <a:gd name="connsiteX22" fmla="*/ 238518 w 467201"/>
                <a:gd name="connsiteY22" fmla="*/ 60523 h 663035"/>
                <a:gd name="connsiteX23" fmla="*/ 207276 w 467201"/>
                <a:gd name="connsiteY23" fmla="*/ 54903 h 663035"/>
                <a:gd name="connsiteX24" fmla="*/ 174129 w 467201"/>
                <a:gd name="connsiteY24" fmla="*/ 72905 h 663035"/>
                <a:gd name="connsiteX25" fmla="*/ 143839 w 467201"/>
                <a:gd name="connsiteY25" fmla="*/ 70048 h 663035"/>
                <a:gd name="connsiteX26" fmla="*/ 104025 w 467201"/>
                <a:gd name="connsiteY26" fmla="*/ 30233 h 663035"/>
                <a:gd name="connsiteX27" fmla="*/ 94500 w 467201"/>
                <a:gd name="connsiteY27" fmla="*/ 22327 h 663035"/>
                <a:gd name="connsiteX28" fmla="*/ 70973 w 467201"/>
                <a:gd name="connsiteY28" fmla="*/ 71000 h 663035"/>
                <a:gd name="connsiteX29" fmla="*/ 113550 w 467201"/>
                <a:gd name="connsiteY29" fmla="*/ 128150 h 663035"/>
                <a:gd name="connsiteX30" fmla="*/ 185463 w 467201"/>
                <a:gd name="connsiteY30" fmla="*/ 161297 h 663035"/>
                <a:gd name="connsiteX31" fmla="*/ 272617 w 467201"/>
                <a:gd name="connsiteY31" fmla="*/ 196349 h 663035"/>
                <a:gd name="connsiteX32" fmla="*/ 321766 w 467201"/>
                <a:gd name="connsiteY32" fmla="*/ 196349 h 663035"/>
                <a:gd name="connsiteX33" fmla="*/ 180701 w 467201"/>
                <a:gd name="connsiteY33" fmla="*/ 349606 h 663035"/>
                <a:gd name="connsiteX34" fmla="*/ 126790 w 467201"/>
                <a:gd name="connsiteY34" fmla="*/ 349606 h 663035"/>
                <a:gd name="connsiteX35" fmla="*/ 93642 w 467201"/>
                <a:gd name="connsiteY35" fmla="*/ 361894 h 663035"/>
                <a:gd name="connsiteX36" fmla="*/ 87927 w 467201"/>
                <a:gd name="connsiteY36" fmla="*/ 378943 h 663035"/>
                <a:gd name="connsiteX37" fmla="*/ 49161 w 467201"/>
                <a:gd name="connsiteY37" fmla="*/ 378943 h 663035"/>
                <a:gd name="connsiteX38" fmla="*/ 7536 w 467201"/>
                <a:gd name="connsiteY38" fmla="*/ 450857 h 663035"/>
                <a:gd name="connsiteX39" fmla="*/ -84 w 467201"/>
                <a:gd name="connsiteY39" fmla="*/ 457525 h 663035"/>
                <a:gd name="connsiteX40" fmla="*/ -84 w 467201"/>
                <a:gd name="connsiteY40" fmla="*/ 633642 h 663035"/>
                <a:gd name="connsiteX41" fmla="*/ 30492 w 467201"/>
                <a:gd name="connsiteY41" fmla="*/ 662979 h 663035"/>
                <a:gd name="connsiteX42" fmla="*/ 34968 w 467201"/>
                <a:gd name="connsiteY42" fmla="*/ 657264 h 663035"/>
                <a:gd name="connsiteX43" fmla="*/ 107835 w 467201"/>
                <a:gd name="connsiteY43" fmla="*/ 565443 h 663035"/>
                <a:gd name="connsiteX44" fmla="*/ 187654 w 467201"/>
                <a:gd name="connsiteY44" fmla="*/ 496863 h 66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67201" h="663035">
                  <a:moveTo>
                    <a:pt x="187654" y="496863"/>
                  </a:moveTo>
                  <a:cubicBezTo>
                    <a:pt x="188607" y="492100"/>
                    <a:pt x="198036" y="494005"/>
                    <a:pt x="216229" y="482575"/>
                  </a:cubicBezTo>
                  <a:cubicBezTo>
                    <a:pt x="234422" y="471145"/>
                    <a:pt x="285381" y="415900"/>
                    <a:pt x="285381" y="415900"/>
                  </a:cubicBezTo>
                  <a:lnTo>
                    <a:pt x="360152" y="309792"/>
                  </a:lnTo>
                  <a:lnTo>
                    <a:pt x="365867" y="288075"/>
                  </a:lnTo>
                  <a:cubicBezTo>
                    <a:pt x="365867" y="288075"/>
                    <a:pt x="378154" y="254928"/>
                    <a:pt x="381012" y="251118"/>
                  </a:cubicBezTo>
                  <a:cubicBezTo>
                    <a:pt x="383726" y="246317"/>
                    <a:pt x="385927" y="241240"/>
                    <a:pt x="387584" y="235973"/>
                  </a:cubicBezTo>
                  <a:lnTo>
                    <a:pt x="447210" y="131865"/>
                  </a:lnTo>
                  <a:lnTo>
                    <a:pt x="447210" y="106338"/>
                  </a:lnTo>
                  <a:lnTo>
                    <a:pt x="459593" y="87288"/>
                  </a:lnTo>
                  <a:lnTo>
                    <a:pt x="467118" y="76810"/>
                  </a:lnTo>
                  <a:lnTo>
                    <a:pt x="463022" y="58713"/>
                  </a:lnTo>
                  <a:lnTo>
                    <a:pt x="459307" y="44425"/>
                  </a:lnTo>
                  <a:lnTo>
                    <a:pt x="459307" y="35948"/>
                  </a:lnTo>
                  <a:cubicBezTo>
                    <a:pt x="459307" y="35948"/>
                    <a:pt x="465879" y="10421"/>
                    <a:pt x="466832" y="5658"/>
                  </a:cubicBezTo>
                  <a:lnTo>
                    <a:pt x="451687" y="-56"/>
                  </a:lnTo>
                  <a:lnTo>
                    <a:pt x="431780" y="5658"/>
                  </a:lnTo>
                  <a:cubicBezTo>
                    <a:pt x="431780" y="5658"/>
                    <a:pt x="417588" y="19851"/>
                    <a:pt x="412730" y="19851"/>
                  </a:cubicBezTo>
                  <a:cubicBezTo>
                    <a:pt x="404910" y="22889"/>
                    <a:pt x="397566" y="27033"/>
                    <a:pt x="390918" y="32138"/>
                  </a:cubicBezTo>
                  <a:cubicBezTo>
                    <a:pt x="390918" y="32138"/>
                    <a:pt x="346436" y="29281"/>
                    <a:pt x="341674" y="29281"/>
                  </a:cubicBezTo>
                  <a:cubicBezTo>
                    <a:pt x="336911" y="29281"/>
                    <a:pt x="326529" y="44425"/>
                    <a:pt x="326529" y="44425"/>
                  </a:cubicBezTo>
                  <a:lnTo>
                    <a:pt x="282999" y="46330"/>
                  </a:lnTo>
                  <a:cubicBezTo>
                    <a:pt x="282999" y="46330"/>
                    <a:pt x="243280" y="60523"/>
                    <a:pt x="238518" y="60523"/>
                  </a:cubicBezTo>
                  <a:cubicBezTo>
                    <a:pt x="233755" y="60523"/>
                    <a:pt x="207276" y="54903"/>
                    <a:pt x="207276" y="54903"/>
                  </a:cubicBezTo>
                  <a:lnTo>
                    <a:pt x="174129" y="72905"/>
                  </a:lnTo>
                  <a:cubicBezTo>
                    <a:pt x="163956" y="73096"/>
                    <a:pt x="153793" y="72134"/>
                    <a:pt x="143839" y="70048"/>
                  </a:cubicBezTo>
                  <a:cubicBezTo>
                    <a:pt x="137172" y="67190"/>
                    <a:pt x="106882" y="33091"/>
                    <a:pt x="104025" y="30233"/>
                  </a:cubicBezTo>
                  <a:cubicBezTo>
                    <a:pt x="101167" y="27376"/>
                    <a:pt x="96500" y="23851"/>
                    <a:pt x="94500" y="22327"/>
                  </a:cubicBezTo>
                  <a:lnTo>
                    <a:pt x="70973" y="71000"/>
                  </a:lnTo>
                  <a:lnTo>
                    <a:pt x="113550" y="128150"/>
                  </a:lnTo>
                  <a:cubicBezTo>
                    <a:pt x="113550" y="128150"/>
                    <a:pt x="180225" y="158440"/>
                    <a:pt x="185463" y="161297"/>
                  </a:cubicBezTo>
                  <a:cubicBezTo>
                    <a:pt x="190702" y="164155"/>
                    <a:pt x="263092" y="198254"/>
                    <a:pt x="272617" y="196349"/>
                  </a:cubicBezTo>
                  <a:cubicBezTo>
                    <a:pt x="288981" y="195368"/>
                    <a:pt x="305402" y="195368"/>
                    <a:pt x="321766" y="196349"/>
                  </a:cubicBezTo>
                  <a:lnTo>
                    <a:pt x="180701" y="349606"/>
                  </a:lnTo>
                  <a:lnTo>
                    <a:pt x="126790" y="349606"/>
                  </a:lnTo>
                  <a:lnTo>
                    <a:pt x="93642" y="361894"/>
                  </a:lnTo>
                  <a:lnTo>
                    <a:pt x="87927" y="378943"/>
                  </a:lnTo>
                  <a:lnTo>
                    <a:pt x="49161" y="378943"/>
                  </a:lnTo>
                  <a:lnTo>
                    <a:pt x="7536" y="450857"/>
                  </a:lnTo>
                  <a:lnTo>
                    <a:pt x="-84" y="457525"/>
                  </a:lnTo>
                  <a:lnTo>
                    <a:pt x="-84" y="633642"/>
                  </a:lnTo>
                  <a:lnTo>
                    <a:pt x="30492" y="662979"/>
                  </a:lnTo>
                  <a:lnTo>
                    <a:pt x="34968" y="657264"/>
                  </a:lnTo>
                  <a:cubicBezTo>
                    <a:pt x="34968" y="657264"/>
                    <a:pt x="86118" y="591922"/>
                    <a:pt x="107835" y="565443"/>
                  </a:cubicBezTo>
                  <a:cubicBezTo>
                    <a:pt x="129552" y="538963"/>
                    <a:pt x="186797" y="501149"/>
                    <a:pt x="187654" y="496863"/>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B0BCDCAD-23E0-1198-A5C8-3C7F4AA55533}"/>
                </a:ext>
              </a:extLst>
            </p:cNvPr>
            <p:cNvSpPr/>
            <p:nvPr/>
          </p:nvSpPr>
          <p:spPr>
            <a:xfrm>
              <a:off x="5729072" y="2529842"/>
              <a:ext cx="454504" cy="391709"/>
            </a:xfrm>
            <a:custGeom>
              <a:avLst/>
              <a:gdLst>
                <a:gd name="connsiteX0" fmla="*/ 256234 w 327469"/>
                <a:gd name="connsiteY0" fmla="*/ 234830 h 282225"/>
                <a:gd name="connsiteX1" fmla="*/ 260901 w 327469"/>
                <a:gd name="connsiteY1" fmla="*/ 260452 h 282225"/>
                <a:gd name="connsiteX2" fmla="*/ 283666 w 327469"/>
                <a:gd name="connsiteY2" fmla="*/ 282169 h 282225"/>
                <a:gd name="connsiteX3" fmla="*/ 298811 w 327469"/>
                <a:gd name="connsiteY3" fmla="*/ 282169 h 282225"/>
                <a:gd name="connsiteX4" fmla="*/ 327386 w 327469"/>
                <a:gd name="connsiteY4" fmla="*/ 264358 h 282225"/>
                <a:gd name="connsiteX5" fmla="*/ 325100 w 327469"/>
                <a:gd name="connsiteY5" fmla="*/ 257595 h 282225"/>
                <a:gd name="connsiteX6" fmla="*/ 305288 w 327469"/>
                <a:gd name="connsiteY6" fmla="*/ 256642 h 282225"/>
                <a:gd name="connsiteX7" fmla="*/ 297668 w 327469"/>
                <a:gd name="connsiteY7" fmla="*/ 229210 h 282225"/>
                <a:gd name="connsiteX8" fmla="*/ 265474 w 327469"/>
                <a:gd name="connsiteY8" fmla="*/ 217876 h 282225"/>
                <a:gd name="connsiteX9" fmla="*/ 236899 w 327469"/>
                <a:gd name="connsiteY9" fmla="*/ 179776 h 282225"/>
                <a:gd name="connsiteX10" fmla="*/ 210419 w 327469"/>
                <a:gd name="connsiteY10" fmla="*/ 157963 h 282225"/>
                <a:gd name="connsiteX11" fmla="*/ 185749 w 327469"/>
                <a:gd name="connsiteY11" fmla="*/ 151391 h 282225"/>
                <a:gd name="connsiteX12" fmla="*/ 179177 w 327469"/>
                <a:gd name="connsiteY12" fmla="*/ 139104 h 282225"/>
                <a:gd name="connsiteX13" fmla="*/ 165842 w 327469"/>
                <a:gd name="connsiteY13" fmla="*/ 139961 h 282225"/>
                <a:gd name="connsiteX14" fmla="*/ 152602 w 327469"/>
                <a:gd name="connsiteY14" fmla="*/ 107862 h 282225"/>
                <a:gd name="connsiteX15" fmla="*/ 131838 w 327469"/>
                <a:gd name="connsiteY15" fmla="*/ 68047 h 282225"/>
                <a:gd name="connsiteX16" fmla="*/ 115741 w 327469"/>
                <a:gd name="connsiteY16" fmla="*/ 36805 h 282225"/>
                <a:gd name="connsiteX17" fmla="*/ 106216 w 327469"/>
                <a:gd name="connsiteY17" fmla="*/ -56 h 282225"/>
                <a:gd name="connsiteX18" fmla="*/ 84213 w 327469"/>
                <a:gd name="connsiteY18" fmla="*/ 23566 h 282225"/>
                <a:gd name="connsiteX19" fmla="*/ 64306 w 327469"/>
                <a:gd name="connsiteY19" fmla="*/ 30233 h 282225"/>
                <a:gd name="connsiteX20" fmla="*/ 47256 w 327469"/>
                <a:gd name="connsiteY20" fmla="*/ 50045 h 282225"/>
                <a:gd name="connsiteX21" fmla="*/ 33064 w 327469"/>
                <a:gd name="connsiteY21" fmla="*/ 50045 h 282225"/>
                <a:gd name="connsiteX22" fmla="*/ 21729 w 327469"/>
                <a:gd name="connsiteY22" fmla="*/ 76620 h 282225"/>
                <a:gd name="connsiteX23" fmla="*/ 30206 w 327469"/>
                <a:gd name="connsiteY23" fmla="*/ 100242 h 282225"/>
                <a:gd name="connsiteX24" fmla="*/ -84 w 327469"/>
                <a:gd name="connsiteY24" fmla="*/ 137199 h 282225"/>
                <a:gd name="connsiteX25" fmla="*/ 13156 w 327469"/>
                <a:gd name="connsiteY25" fmla="*/ 185491 h 282225"/>
                <a:gd name="connsiteX26" fmla="*/ 18871 w 327469"/>
                <a:gd name="connsiteY26" fmla="*/ 189205 h 282225"/>
                <a:gd name="connsiteX27" fmla="*/ 50113 w 327469"/>
                <a:gd name="connsiteY27" fmla="*/ 183586 h 282225"/>
                <a:gd name="connsiteX28" fmla="*/ 50113 w 327469"/>
                <a:gd name="connsiteY28" fmla="*/ 190158 h 282225"/>
                <a:gd name="connsiteX29" fmla="*/ 65258 w 327469"/>
                <a:gd name="connsiteY29" fmla="*/ 197778 h 282225"/>
                <a:gd name="connsiteX30" fmla="*/ 73735 w 327469"/>
                <a:gd name="connsiteY30" fmla="*/ 190158 h 282225"/>
                <a:gd name="connsiteX31" fmla="*/ 79450 w 327469"/>
                <a:gd name="connsiteY31" fmla="*/ 164155 h 282225"/>
                <a:gd name="connsiteX32" fmla="*/ 86975 w 327469"/>
                <a:gd name="connsiteY32" fmla="*/ 164155 h 282225"/>
                <a:gd name="connsiteX33" fmla="*/ 96500 w 327469"/>
                <a:gd name="connsiteY33" fmla="*/ 183205 h 282225"/>
                <a:gd name="connsiteX34" fmla="*/ 124218 w 327469"/>
                <a:gd name="connsiteY34" fmla="*/ 179395 h 282225"/>
                <a:gd name="connsiteX35" fmla="*/ 132790 w 327469"/>
                <a:gd name="connsiteY35" fmla="*/ 164250 h 282225"/>
                <a:gd name="connsiteX36" fmla="*/ 140315 w 327469"/>
                <a:gd name="connsiteY36" fmla="*/ 173775 h 282225"/>
                <a:gd name="connsiteX37" fmla="*/ 162127 w 327469"/>
                <a:gd name="connsiteY37" fmla="*/ 173775 h 282225"/>
                <a:gd name="connsiteX38" fmla="*/ 220801 w 327469"/>
                <a:gd name="connsiteY38" fmla="*/ 197492 h 282225"/>
                <a:gd name="connsiteX39" fmla="*/ 234993 w 327469"/>
                <a:gd name="connsiteY39" fmla="*/ 226829 h 28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7469" h="282225">
                  <a:moveTo>
                    <a:pt x="256234" y="234830"/>
                  </a:moveTo>
                  <a:lnTo>
                    <a:pt x="260901" y="260452"/>
                  </a:lnTo>
                  <a:lnTo>
                    <a:pt x="283666" y="282169"/>
                  </a:lnTo>
                  <a:lnTo>
                    <a:pt x="298811" y="282169"/>
                  </a:lnTo>
                  <a:lnTo>
                    <a:pt x="327386" y="264358"/>
                  </a:lnTo>
                  <a:lnTo>
                    <a:pt x="325100" y="257595"/>
                  </a:lnTo>
                  <a:lnTo>
                    <a:pt x="305288" y="256642"/>
                  </a:lnTo>
                  <a:cubicBezTo>
                    <a:pt x="303250" y="247365"/>
                    <a:pt x="300707" y="238211"/>
                    <a:pt x="297668" y="229210"/>
                  </a:cubicBezTo>
                  <a:cubicBezTo>
                    <a:pt x="294810" y="222543"/>
                    <a:pt x="265474" y="217876"/>
                    <a:pt x="265474" y="217876"/>
                  </a:cubicBezTo>
                  <a:lnTo>
                    <a:pt x="236899" y="179776"/>
                  </a:lnTo>
                  <a:cubicBezTo>
                    <a:pt x="229574" y="170851"/>
                    <a:pt x="220582" y="163440"/>
                    <a:pt x="210419" y="157963"/>
                  </a:cubicBezTo>
                  <a:cubicBezTo>
                    <a:pt x="202437" y="154944"/>
                    <a:pt x="194179" y="152744"/>
                    <a:pt x="185749" y="151391"/>
                  </a:cubicBezTo>
                  <a:cubicBezTo>
                    <a:pt x="181082" y="150439"/>
                    <a:pt x="179177" y="139104"/>
                    <a:pt x="179177" y="139104"/>
                  </a:cubicBezTo>
                  <a:lnTo>
                    <a:pt x="165842" y="139961"/>
                  </a:lnTo>
                  <a:lnTo>
                    <a:pt x="152602" y="107862"/>
                  </a:lnTo>
                  <a:lnTo>
                    <a:pt x="131838" y="68047"/>
                  </a:lnTo>
                  <a:lnTo>
                    <a:pt x="115741" y="36805"/>
                  </a:lnTo>
                  <a:lnTo>
                    <a:pt x="106216" y="-56"/>
                  </a:lnTo>
                  <a:lnTo>
                    <a:pt x="84213" y="23566"/>
                  </a:lnTo>
                  <a:lnTo>
                    <a:pt x="64306" y="30233"/>
                  </a:lnTo>
                  <a:lnTo>
                    <a:pt x="47256" y="50045"/>
                  </a:lnTo>
                  <a:lnTo>
                    <a:pt x="33064" y="50045"/>
                  </a:lnTo>
                  <a:lnTo>
                    <a:pt x="21729" y="76620"/>
                  </a:lnTo>
                  <a:lnTo>
                    <a:pt x="30206" y="100242"/>
                  </a:lnTo>
                  <a:lnTo>
                    <a:pt x="-84" y="137199"/>
                  </a:lnTo>
                  <a:lnTo>
                    <a:pt x="13156" y="185491"/>
                  </a:lnTo>
                  <a:lnTo>
                    <a:pt x="18871" y="189205"/>
                  </a:lnTo>
                  <a:cubicBezTo>
                    <a:pt x="18871" y="189205"/>
                    <a:pt x="44398" y="183586"/>
                    <a:pt x="50113" y="183586"/>
                  </a:cubicBezTo>
                  <a:cubicBezTo>
                    <a:pt x="55828" y="183586"/>
                    <a:pt x="49161" y="187300"/>
                    <a:pt x="50113" y="190158"/>
                  </a:cubicBezTo>
                  <a:cubicBezTo>
                    <a:pt x="51066" y="193015"/>
                    <a:pt x="65258" y="197778"/>
                    <a:pt x="65258" y="197778"/>
                  </a:cubicBezTo>
                  <a:lnTo>
                    <a:pt x="73735" y="190158"/>
                  </a:lnTo>
                  <a:lnTo>
                    <a:pt x="79450" y="164155"/>
                  </a:lnTo>
                  <a:lnTo>
                    <a:pt x="86975" y="164155"/>
                  </a:lnTo>
                  <a:lnTo>
                    <a:pt x="96500" y="183205"/>
                  </a:lnTo>
                  <a:lnTo>
                    <a:pt x="124218" y="179395"/>
                  </a:lnTo>
                  <a:cubicBezTo>
                    <a:pt x="126590" y="174080"/>
                    <a:pt x="129457" y="169012"/>
                    <a:pt x="132790" y="164250"/>
                  </a:cubicBezTo>
                  <a:cubicBezTo>
                    <a:pt x="135552" y="161392"/>
                    <a:pt x="140315" y="173775"/>
                    <a:pt x="140315" y="173775"/>
                  </a:cubicBezTo>
                  <a:lnTo>
                    <a:pt x="162127" y="173775"/>
                  </a:lnTo>
                  <a:lnTo>
                    <a:pt x="220801" y="197492"/>
                  </a:lnTo>
                  <a:lnTo>
                    <a:pt x="234993" y="226829"/>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8F849C15-5029-2C1C-4141-FB99066B234C}"/>
                </a:ext>
              </a:extLst>
            </p:cNvPr>
            <p:cNvSpPr/>
            <p:nvPr/>
          </p:nvSpPr>
          <p:spPr>
            <a:xfrm>
              <a:off x="5542800" y="2757987"/>
              <a:ext cx="959510" cy="798125"/>
            </a:xfrm>
            <a:custGeom>
              <a:avLst/>
              <a:gdLst>
                <a:gd name="connsiteX0" fmla="*/ 641901 w 691324"/>
                <a:gd name="connsiteY0" fmla="*/ 331913 h 575047"/>
                <a:gd name="connsiteX1" fmla="*/ 554748 w 691324"/>
                <a:gd name="connsiteY1" fmla="*/ 296861 h 575047"/>
                <a:gd name="connsiteX2" fmla="*/ 482834 w 691324"/>
                <a:gd name="connsiteY2" fmla="*/ 263714 h 575047"/>
                <a:gd name="connsiteX3" fmla="*/ 440257 w 691324"/>
                <a:gd name="connsiteY3" fmla="*/ 206564 h 575047"/>
                <a:gd name="connsiteX4" fmla="*/ 451401 w 691324"/>
                <a:gd name="connsiteY4" fmla="*/ 184752 h 575047"/>
                <a:gd name="connsiteX5" fmla="*/ 409206 w 691324"/>
                <a:gd name="connsiteY5" fmla="*/ 188562 h 575047"/>
                <a:gd name="connsiteX6" fmla="*/ 397776 w 691324"/>
                <a:gd name="connsiteY6" fmla="*/ 168655 h 575047"/>
                <a:gd name="connsiteX7" fmla="*/ 405015 w 691324"/>
                <a:gd name="connsiteY7" fmla="*/ 135508 h 575047"/>
                <a:gd name="connsiteX8" fmla="*/ 418159 w 691324"/>
                <a:gd name="connsiteY8" fmla="*/ 117506 h 575047"/>
                <a:gd name="connsiteX9" fmla="*/ 395394 w 691324"/>
                <a:gd name="connsiteY9" fmla="*/ 95789 h 575047"/>
                <a:gd name="connsiteX10" fmla="*/ 390441 w 691324"/>
                <a:gd name="connsiteY10" fmla="*/ 70452 h 575047"/>
                <a:gd name="connsiteX11" fmla="*/ 369582 w 691324"/>
                <a:gd name="connsiteY11" fmla="*/ 62927 h 575047"/>
                <a:gd name="connsiteX12" fmla="*/ 355390 w 691324"/>
                <a:gd name="connsiteY12" fmla="*/ 33590 h 575047"/>
                <a:gd name="connsiteX13" fmla="*/ 296716 w 691324"/>
                <a:gd name="connsiteY13" fmla="*/ 9873 h 575047"/>
                <a:gd name="connsiteX14" fmla="*/ 274903 w 691324"/>
                <a:gd name="connsiteY14" fmla="*/ 9873 h 575047"/>
                <a:gd name="connsiteX15" fmla="*/ 267378 w 691324"/>
                <a:gd name="connsiteY15" fmla="*/ 348 h 575047"/>
                <a:gd name="connsiteX16" fmla="*/ 258806 w 691324"/>
                <a:gd name="connsiteY16" fmla="*/ 15493 h 575047"/>
                <a:gd name="connsiteX17" fmla="*/ 231088 w 691324"/>
                <a:gd name="connsiteY17" fmla="*/ 19303 h 575047"/>
                <a:gd name="connsiteX18" fmla="*/ 221563 w 691324"/>
                <a:gd name="connsiteY18" fmla="*/ 253 h 575047"/>
                <a:gd name="connsiteX19" fmla="*/ 214038 w 691324"/>
                <a:gd name="connsiteY19" fmla="*/ 253 h 575047"/>
                <a:gd name="connsiteX20" fmla="*/ 208324 w 691324"/>
                <a:gd name="connsiteY20" fmla="*/ 26256 h 575047"/>
                <a:gd name="connsiteX21" fmla="*/ 199846 w 691324"/>
                <a:gd name="connsiteY21" fmla="*/ 33876 h 575047"/>
                <a:gd name="connsiteX22" fmla="*/ 184701 w 691324"/>
                <a:gd name="connsiteY22" fmla="*/ 26256 h 575047"/>
                <a:gd name="connsiteX23" fmla="*/ 184701 w 691324"/>
                <a:gd name="connsiteY23" fmla="*/ 19684 h 575047"/>
                <a:gd name="connsiteX24" fmla="*/ 153459 w 691324"/>
                <a:gd name="connsiteY24" fmla="*/ 25304 h 575047"/>
                <a:gd name="connsiteX25" fmla="*/ 147744 w 691324"/>
                <a:gd name="connsiteY25" fmla="*/ 21589 h 575047"/>
                <a:gd name="connsiteX26" fmla="*/ 147744 w 691324"/>
                <a:gd name="connsiteY26" fmla="*/ 60927 h 575047"/>
                <a:gd name="connsiteX27" fmla="*/ 127551 w 691324"/>
                <a:gd name="connsiteY27" fmla="*/ 72452 h 575047"/>
                <a:gd name="connsiteX28" fmla="*/ 134600 w 691324"/>
                <a:gd name="connsiteY28" fmla="*/ 90931 h 575047"/>
                <a:gd name="connsiteX29" fmla="*/ 107835 w 691324"/>
                <a:gd name="connsiteY29" fmla="*/ 118077 h 575047"/>
                <a:gd name="connsiteX30" fmla="*/ 80879 w 691324"/>
                <a:gd name="connsiteY30" fmla="*/ 126650 h 575047"/>
                <a:gd name="connsiteX31" fmla="*/ 80879 w 691324"/>
                <a:gd name="connsiteY31" fmla="*/ 211803 h 575047"/>
                <a:gd name="connsiteX32" fmla="*/ 68020 w 691324"/>
                <a:gd name="connsiteY32" fmla="*/ 196182 h 575047"/>
                <a:gd name="connsiteX33" fmla="*/ 49637 w 691324"/>
                <a:gd name="connsiteY33" fmla="*/ 197611 h 575047"/>
                <a:gd name="connsiteX34" fmla="*/ 39636 w 691324"/>
                <a:gd name="connsiteY34" fmla="*/ 254761 h 575047"/>
                <a:gd name="connsiteX35" fmla="*/ 49637 w 691324"/>
                <a:gd name="connsiteY35" fmla="*/ 278859 h 575047"/>
                <a:gd name="connsiteX36" fmla="*/ 49637 w 691324"/>
                <a:gd name="connsiteY36" fmla="*/ 305815 h 575047"/>
                <a:gd name="connsiteX37" fmla="*/ -84 w 691324"/>
                <a:gd name="connsiteY37" fmla="*/ 305815 h 575047"/>
                <a:gd name="connsiteX38" fmla="*/ -84 w 691324"/>
                <a:gd name="connsiteY38" fmla="*/ 332866 h 575047"/>
                <a:gd name="connsiteX39" fmla="*/ 38016 w 691324"/>
                <a:gd name="connsiteY39" fmla="*/ 339914 h 575047"/>
                <a:gd name="connsiteX40" fmla="*/ 95166 w 691324"/>
                <a:gd name="connsiteY40" fmla="*/ 420877 h 575047"/>
                <a:gd name="connsiteX41" fmla="*/ 100786 w 691324"/>
                <a:gd name="connsiteY41" fmla="*/ 454976 h 575047"/>
                <a:gd name="connsiteX42" fmla="*/ 126408 w 691324"/>
                <a:gd name="connsiteY42" fmla="*/ 454976 h 575047"/>
                <a:gd name="connsiteX43" fmla="*/ 139553 w 691324"/>
                <a:gd name="connsiteY43" fmla="*/ 500411 h 575047"/>
                <a:gd name="connsiteX44" fmla="*/ 183177 w 691324"/>
                <a:gd name="connsiteY44" fmla="*/ 500411 h 575047"/>
                <a:gd name="connsiteX45" fmla="*/ 232898 w 691324"/>
                <a:gd name="connsiteY45" fmla="*/ 541559 h 575047"/>
                <a:gd name="connsiteX46" fmla="*/ 301002 w 691324"/>
                <a:gd name="connsiteY46" fmla="*/ 551084 h 575047"/>
                <a:gd name="connsiteX47" fmla="*/ 319480 w 691324"/>
                <a:gd name="connsiteY47" fmla="*/ 526033 h 575047"/>
                <a:gd name="connsiteX48" fmla="*/ 360724 w 691324"/>
                <a:gd name="connsiteY48" fmla="*/ 512031 h 575047"/>
                <a:gd name="connsiteX49" fmla="*/ 369677 w 691324"/>
                <a:gd name="connsiteY49" fmla="*/ 526033 h 575047"/>
                <a:gd name="connsiteX50" fmla="*/ 412730 w 691324"/>
                <a:gd name="connsiteY50" fmla="*/ 526033 h 575047"/>
                <a:gd name="connsiteX51" fmla="*/ 384155 w 691324"/>
                <a:gd name="connsiteY51" fmla="*/ 574991 h 575047"/>
                <a:gd name="connsiteX52" fmla="*/ 418635 w 691324"/>
                <a:gd name="connsiteY52" fmla="*/ 515365 h 575047"/>
                <a:gd name="connsiteX53" fmla="*/ 457402 w 691324"/>
                <a:gd name="connsiteY53" fmla="*/ 515365 h 575047"/>
                <a:gd name="connsiteX54" fmla="*/ 463117 w 691324"/>
                <a:gd name="connsiteY54" fmla="*/ 498315 h 575047"/>
                <a:gd name="connsiteX55" fmla="*/ 496264 w 691324"/>
                <a:gd name="connsiteY55" fmla="*/ 486028 h 575047"/>
                <a:gd name="connsiteX56" fmla="*/ 550176 w 691324"/>
                <a:gd name="connsiteY56" fmla="*/ 486028 h 575047"/>
                <a:gd name="connsiteX57" fmla="*/ 691241 w 691324"/>
                <a:gd name="connsiteY57" fmla="*/ 332771 h 575047"/>
                <a:gd name="connsiteX58" fmla="*/ 641901 w 691324"/>
                <a:gd name="connsiteY58" fmla="*/ 331913 h 57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91324" h="575047">
                  <a:moveTo>
                    <a:pt x="641901" y="331913"/>
                  </a:moveTo>
                  <a:cubicBezTo>
                    <a:pt x="632376" y="333818"/>
                    <a:pt x="560463" y="299719"/>
                    <a:pt x="554748" y="296861"/>
                  </a:cubicBezTo>
                  <a:cubicBezTo>
                    <a:pt x="549033" y="294004"/>
                    <a:pt x="482834" y="263714"/>
                    <a:pt x="482834" y="263714"/>
                  </a:cubicBezTo>
                  <a:lnTo>
                    <a:pt x="440257" y="206564"/>
                  </a:lnTo>
                  <a:lnTo>
                    <a:pt x="451401" y="184752"/>
                  </a:lnTo>
                  <a:lnTo>
                    <a:pt x="409206" y="188562"/>
                  </a:lnTo>
                  <a:lnTo>
                    <a:pt x="397776" y="168655"/>
                  </a:lnTo>
                  <a:lnTo>
                    <a:pt x="405015" y="135508"/>
                  </a:lnTo>
                  <a:lnTo>
                    <a:pt x="418159" y="117506"/>
                  </a:lnTo>
                  <a:lnTo>
                    <a:pt x="395394" y="95789"/>
                  </a:lnTo>
                  <a:lnTo>
                    <a:pt x="390441" y="70452"/>
                  </a:lnTo>
                  <a:lnTo>
                    <a:pt x="369582" y="62927"/>
                  </a:lnTo>
                  <a:lnTo>
                    <a:pt x="355390" y="33590"/>
                  </a:lnTo>
                  <a:lnTo>
                    <a:pt x="296716" y="9873"/>
                  </a:lnTo>
                  <a:lnTo>
                    <a:pt x="274903" y="9873"/>
                  </a:lnTo>
                  <a:cubicBezTo>
                    <a:pt x="274903" y="9873"/>
                    <a:pt x="270141" y="-2414"/>
                    <a:pt x="267378" y="348"/>
                  </a:cubicBezTo>
                  <a:cubicBezTo>
                    <a:pt x="264045" y="5111"/>
                    <a:pt x="261178" y="10188"/>
                    <a:pt x="258806" y="15493"/>
                  </a:cubicBezTo>
                  <a:lnTo>
                    <a:pt x="231088" y="19303"/>
                  </a:lnTo>
                  <a:lnTo>
                    <a:pt x="221563" y="253"/>
                  </a:lnTo>
                  <a:lnTo>
                    <a:pt x="214038" y="253"/>
                  </a:lnTo>
                  <a:lnTo>
                    <a:pt x="208324" y="26256"/>
                  </a:lnTo>
                  <a:lnTo>
                    <a:pt x="199846" y="33876"/>
                  </a:lnTo>
                  <a:cubicBezTo>
                    <a:pt x="199846" y="33876"/>
                    <a:pt x="185654" y="29114"/>
                    <a:pt x="184701" y="26256"/>
                  </a:cubicBezTo>
                  <a:cubicBezTo>
                    <a:pt x="183749" y="23399"/>
                    <a:pt x="190321" y="19684"/>
                    <a:pt x="184701" y="19684"/>
                  </a:cubicBezTo>
                  <a:cubicBezTo>
                    <a:pt x="179082" y="19684"/>
                    <a:pt x="153459" y="25304"/>
                    <a:pt x="153459" y="25304"/>
                  </a:cubicBezTo>
                  <a:lnTo>
                    <a:pt x="147744" y="21589"/>
                  </a:lnTo>
                  <a:lnTo>
                    <a:pt x="147744" y="60927"/>
                  </a:lnTo>
                  <a:lnTo>
                    <a:pt x="127551" y="72452"/>
                  </a:lnTo>
                  <a:lnTo>
                    <a:pt x="134600" y="90931"/>
                  </a:lnTo>
                  <a:lnTo>
                    <a:pt x="107835" y="118077"/>
                  </a:lnTo>
                  <a:lnTo>
                    <a:pt x="80879" y="126650"/>
                  </a:lnTo>
                  <a:lnTo>
                    <a:pt x="80879" y="211803"/>
                  </a:lnTo>
                  <a:lnTo>
                    <a:pt x="68020" y="196182"/>
                  </a:lnTo>
                  <a:lnTo>
                    <a:pt x="49637" y="197611"/>
                  </a:lnTo>
                  <a:lnTo>
                    <a:pt x="39636" y="254761"/>
                  </a:lnTo>
                  <a:lnTo>
                    <a:pt x="49637" y="278859"/>
                  </a:lnTo>
                  <a:lnTo>
                    <a:pt x="49637" y="305815"/>
                  </a:lnTo>
                  <a:lnTo>
                    <a:pt x="-84" y="305815"/>
                  </a:lnTo>
                  <a:lnTo>
                    <a:pt x="-84" y="332866"/>
                  </a:lnTo>
                  <a:lnTo>
                    <a:pt x="38016" y="339914"/>
                  </a:lnTo>
                  <a:lnTo>
                    <a:pt x="95166" y="420877"/>
                  </a:lnTo>
                  <a:lnTo>
                    <a:pt x="100786" y="454976"/>
                  </a:lnTo>
                  <a:lnTo>
                    <a:pt x="126408" y="454976"/>
                  </a:lnTo>
                  <a:lnTo>
                    <a:pt x="139553" y="500411"/>
                  </a:lnTo>
                  <a:lnTo>
                    <a:pt x="183177" y="500411"/>
                  </a:lnTo>
                  <a:lnTo>
                    <a:pt x="232898" y="541559"/>
                  </a:lnTo>
                  <a:lnTo>
                    <a:pt x="301002" y="551084"/>
                  </a:lnTo>
                  <a:lnTo>
                    <a:pt x="319480" y="526033"/>
                  </a:lnTo>
                  <a:lnTo>
                    <a:pt x="360724" y="512031"/>
                  </a:lnTo>
                  <a:lnTo>
                    <a:pt x="369677" y="526033"/>
                  </a:lnTo>
                  <a:lnTo>
                    <a:pt x="412730" y="526033"/>
                  </a:lnTo>
                  <a:lnTo>
                    <a:pt x="384155" y="574991"/>
                  </a:lnTo>
                  <a:lnTo>
                    <a:pt x="418635" y="515365"/>
                  </a:lnTo>
                  <a:lnTo>
                    <a:pt x="457402" y="515365"/>
                  </a:lnTo>
                  <a:lnTo>
                    <a:pt x="463117" y="498315"/>
                  </a:lnTo>
                  <a:lnTo>
                    <a:pt x="496264" y="486028"/>
                  </a:lnTo>
                  <a:lnTo>
                    <a:pt x="550176" y="486028"/>
                  </a:lnTo>
                  <a:lnTo>
                    <a:pt x="691241" y="332771"/>
                  </a:lnTo>
                  <a:cubicBezTo>
                    <a:pt x="674829" y="331494"/>
                    <a:pt x="658351" y="331209"/>
                    <a:pt x="641901" y="331913"/>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735C11D-2B41-96B6-ABBA-CBF8303C063E}"/>
                </a:ext>
              </a:extLst>
            </p:cNvPr>
            <p:cNvSpPr/>
            <p:nvPr/>
          </p:nvSpPr>
          <p:spPr>
            <a:xfrm>
              <a:off x="6095134" y="2896435"/>
              <a:ext cx="97695" cy="123871"/>
            </a:xfrm>
            <a:custGeom>
              <a:avLst/>
              <a:gdLst>
                <a:gd name="connsiteX0" fmla="*/ 10966 w 70389"/>
                <a:gd name="connsiteY0" fmla="*/ 89193 h 89249"/>
                <a:gd name="connsiteX1" fmla="*/ 53447 w 70389"/>
                <a:gd name="connsiteY1" fmla="*/ 85002 h 89249"/>
                <a:gd name="connsiteX2" fmla="*/ 66496 w 70389"/>
                <a:gd name="connsiteY2" fmla="*/ 58141 h 89249"/>
                <a:gd name="connsiteX3" fmla="*/ 66496 w 70389"/>
                <a:gd name="connsiteY3" fmla="*/ 58141 h 89249"/>
                <a:gd name="connsiteX4" fmla="*/ 65639 w 70389"/>
                <a:gd name="connsiteY4" fmla="*/ 57570 h 89249"/>
                <a:gd name="connsiteX5" fmla="*/ 56114 w 70389"/>
                <a:gd name="connsiteY5" fmla="*/ 61380 h 89249"/>
                <a:gd name="connsiteX6" fmla="*/ 47541 w 70389"/>
                <a:gd name="connsiteY6" fmla="*/ 49950 h 89249"/>
                <a:gd name="connsiteX7" fmla="*/ 70306 w 70389"/>
                <a:gd name="connsiteY7" fmla="*/ 28233 h 89249"/>
                <a:gd name="connsiteX8" fmla="*/ 67449 w 70389"/>
                <a:gd name="connsiteY8" fmla="*/ 10230 h 89249"/>
                <a:gd name="connsiteX9" fmla="*/ 64020 w 70389"/>
                <a:gd name="connsiteY9" fmla="*/ -56 h 89249"/>
                <a:gd name="connsiteX10" fmla="*/ 64020 w 70389"/>
                <a:gd name="connsiteY10" fmla="*/ -56 h 89249"/>
                <a:gd name="connsiteX11" fmla="*/ 35445 w 70389"/>
                <a:gd name="connsiteY11" fmla="*/ 17755 h 89249"/>
                <a:gd name="connsiteX12" fmla="*/ 20300 w 70389"/>
                <a:gd name="connsiteY12" fmla="*/ 17755 h 89249"/>
                <a:gd name="connsiteX13" fmla="*/ 7156 w 70389"/>
                <a:gd name="connsiteY13" fmla="*/ 35758 h 89249"/>
                <a:gd name="connsiteX14" fmla="*/ -84 w 70389"/>
                <a:gd name="connsiteY14" fmla="*/ 68904 h 8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389" h="89249">
                  <a:moveTo>
                    <a:pt x="10966" y="89193"/>
                  </a:moveTo>
                  <a:lnTo>
                    <a:pt x="53447" y="85002"/>
                  </a:lnTo>
                  <a:lnTo>
                    <a:pt x="66496" y="58141"/>
                  </a:lnTo>
                  <a:lnTo>
                    <a:pt x="66496" y="58141"/>
                  </a:lnTo>
                  <a:lnTo>
                    <a:pt x="65639" y="57570"/>
                  </a:lnTo>
                  <a:lnTo>
                    <a:pt x="56114" y="61380"/>
                  </a:lnTo>
                  <a:lnTo>
                    <a:pt x="47541" y="49950"/>
                  </a:lnTo>
                  <a:lnTo>
                    <a:pt x="70306" y="28233"/>
                  </a:lnTo>
                  <a:cubicBezTo>
                    <a:pt x="70306" y="28233"/>
                    <a:pt x="68401" y="13088"/>
                    <a:pt x="67449" y="10230"/>
                  </a:cubicBezTo>
                  <a:lnTo>
                    <a:pt x="64020" y="-56"/>
                  </a:lnTo>
                  <a:lnTo>
                    <a:pt x="64020" y="-56"/>
                  </a:lnTo>
                  <a:lnTo>
                    <a:pt x="35445" y="17755"/>
                  </a:lnTo>
                  <a:lnTo>
                    <a:pt x="20300" y="17755"/>
                  </a:lnTo>
                  <a:lnTo>
                    <a:pt x="7156" y="35758"/>
                  </a:lnTo>
                  <a:lnTo>
                    <a:pt x="-84" y="68904"/>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F282705-C029-C424-3B6A-AC6F86E510D3}"/>
                </a:ext>
              </a:extLst>
            </p:cNvPr>
            <p:cNvSpPr/>
            <p:nvPr/>
          </p:nvSpPr>
          <p:spPr>
            <a:xfrm>
              <a:off x="4812790" y="2189691"/>
              <a:ext cx="1078093" cy="1054165"/>
            </a:xfrm>
            <a:custGeom>
              <a:avLst/>
              <a:gdLst>
                <a:gd name="connsiteX0" fmla="*/ 499788 w 776763"/>
                <a:gd name="connsiteY0" fmla="*/ 598399 h 759523"/>
                <a:gd name="connsiteX1" fmla="*/ 525887 w 776763"/>
                <a:gd name="connsiteY1" fmla="*/ 589827 h 759523"/>
                <a:gd name="connsiteX2" fmla="*/ 533888 w 776763"/>
                <a:gd name="connsiteY2" fmla="*/ 598399 h 759523"/>
                <a:gd name="connsiteX3" fmla="*/ 537698 w 776763"/>
                <a:gd name="connsiteY3" fmla="*/ 612592 h 759523"/>
                <a:gd name="connsiteX4" fmla="*/ 541508 w 776763"/>
                <a:gd name="connsiteY4" fmla="*/ 637166 h 759523"/>
                <a:gd name="connsiteX5" fmla="*/ 551033 w 776763"/>
                <a:gd name="connsiteY5" fmla="*/ 669361 h 759523"/>
                <a:gd name="connsiteX6" fmla="*/ 569226 w 776763"/>
                <a:gd name="connsiteY6" fmla="*/ 672218 h 759523"/>
                <a:gd name="connsiteX7" fmla="*/ 565701 w 776763"/>
                <a:gd name="connsiteY7" fmla="*/ 663741 h 759523"/>
                <a:gd name="connsiteX8" fmla="*/ 575703 w 776763"/>
                <a:gd name="connsiteY8" fmla="*/ 606591 h 759523"/>
                <a:gd name="connsiteX9" fmla="*/ 594086 w 776763"/>
                <a:gd name="connsiteY9" fmla="*/ 605162 h 759523"/>
                <a:gd name="connsiteX10" fmla="*/ 606945 w 776763"/>
                <a:gd name="connsiteY10" fmla="*/ 620783 h 759523"/>
                <a:gd name="connsiteX11" fmla="*/ 606945 w 776763"/>
                <a:gd name="connsiteY11" fmla="*/ 535630 h 759523"/>
                <a:gd name="connsiteX12" fmla="*/ 633900 w 776763"/>
                <a:gd name="connsiteY12" fmla="*/ 527057 h 759523"/>
                <a:gd name="connsiteX13" fmla="*/ 660856 w 776763"/>
                <a:gd name="connsiteY13" fmla="*/ 500101 h 759523"/>
                <a:gd name="connsiteX14" fmla="*/ 653808 w 776763"/>
                <a:gd name="connsiteY14" fmla="*/ 481623 h 759523"/>
                <a:gd name="connsiteX15" fmla="*/ 674096 w 776763"/>
                <a:gd name="connsiteY15" fmla="*/ 470288 h 759523"/>
                <a:gd name="connsiteX16" fmla="*/ 674096 w 776763"/>
                <a:gd name="connsiteY16" fmla="*/ 430569 h 759523"/>
                <a:gd name="connsiteX17" fmla="*/ 660856 w 776763"/>
                <a:gd name="connsiteY17" fmla="*/ 382277 h 759523"/>
                <a:gd name="connsiteX18" fmla="*/ 691146 w 776763"/>
                <a:gd name="connsiteY18" fmla="*/ 345320 h 759523"/>
                <a:gd name="connsiteX19" fmla="*/ 682668 w 776763"/>
                <a:gd name="connsiteY19" fmla="*/ 321698 h 759523"/>
                <a:gd name="connsiteX20" fmla="*/ 694003 w 776763"/>
                <a:gd name="connsiteY20" fmla="*/ 295123 h 759523"/>
                <a:gd name="connsiteX21" fmla="*/ 708195 w 776763"/>
                <a:gd name="connsiteY21" fmla="*/ 295123 h 759523"/>
                <a:gd name="connsiteX22" fmla="*/ 725245 w 776763"/>
                <a:gd name="connsiteY22" fmla="*/ 275311 h 759523"/>
                <a:gd name="connsiteX23" fmla="*/ 745152 w 776763"/>
                <a:gd name="connsiteY23" fmla="*/ 268644 h 759523"/>
                <a:gd name="connsiteX24" fmla="*/ 767155 w 776763"/>
                <a:gd name="connsiteY24" fmla="*/ 245022 h 759523"/>
                <a:gd name="connsiteX25" fmla="*/ 776680 w 776763"/>
                <a:gd name="connsiteY25" fmla="*/ 281884 h 759523"/>
                <a:gd name="connsiteX26" fmla="*/ 767155 w 776763"/>
                <a:gd name="connsiteY26" fmla="*/ 243784 h 759523"/>
                <a:gd name="connsiteX27" fmla="*/ 744486 w 776763"/>
                <a:gd name="connsiteY27" fmla="*/ 237116 h 759523"/>
                <a:gd name="connsiteX28" fmla="*/ 727436 w 776763"/>
                <a:gd name="connsiteY28" fmla="*/ 215304 h 759523"/>
                <a:gd name="connsiteX29" fmla="*/ 715149 w 776763"/>
                <a:gd name="connsiteY29" fmla="*/ 214351 h 759523"/>
                <a:gd name="connsiteX30" fmla="*/ 688574 w 776763"/>
                <a:gd name="connsiteY30" fmla="*/ 110243 h 759523"/>
                <a:gd name="connsiteX31" fmla="*/ 693336 w 776763"/>
                <a:gd name="connsiteY31" fmla="*/ 93193 h 759523"/>
                <a:gd name="connsiteX32" fmla="*/ 681049 w 776763"/>
                <a:gd name="connsiteY32" fmla="*/ 67666 h 759523"/>
                <a:gd name="connsiteX33" fmla="*/ 677239 w 776763"/>
                <a:gd name="connsiteY33" fmla="*/ 43949 h 759523"/>
                <a:gd name="connsiteX34" fmla="*/ 649426 w 776763"/>
                <a:gd name="connsiteY34" fmla="*/ 22708 h 759523"/>
                <a:gd name="connsiteX35" fmla="*/ 633329 w 776763"/>
                <a:gd name="connsiteY35" fmla="*/ 21756 h 759523"/>
                <a:gd name="connsiteX36" fmla="*/ 618184 w 776763"/>
                <a:gd name="connsiteY36" fmla="*/ -56 h 759523"/>
                <a:gd name="connsiteX37" fmla="*/ 602087 w 776763"/>
                <a:gd name="connsiteY37" fmla="*/ 17946 h 759523"/>
                <a:gd name="connsiteX38" fmla="*/ 588847 w 776763"/>
                <a:gd name="connsiteY38" fmla="*/ 17946 h 759523"/>
                <a:gd name="connsiteX39" fmla="*/ 588847 w 776763"/>
                <a:gd name="connsiteY39" fmla="*/ 33091 h 759523"/>
                <a:gd name="connsiteX40" fmla="*/ 575608 w 776763"/>
                <a:gd name="connsiteY40" fmla="*/ 44425 h 759523"/>
                <a:gd name="connsiteX41" fmla="*/ 554748 w 776763"/>
                <a:gd name="connsiteY41" fmla="*/ 44425 h 759523"/>
                <a:gd name="connsiteX42" fmla="*/ 554748 w 776763"/>
                <a:gd name="connsiteY42" fmla="*/ 63475 h 759523"/>
                <a:gd name="connsiteX43" fmla="*/ 537698 w 776763"/>
                <a:gd name="connsiteY43" fmla="*/ 74810 h 759523"/>
                <a:gd name="connsiteX44" fmla="*/ 525887 w 776763"/>
                <a:gd name="connsiteY44" fmla="*/ 74810 h 759523"/>
                <a:gd name="connsiteX45" fmla="*/ 514933 w 776763"/>
                <a:gd name="connsiteY45" fmla="*/ 59665 h 759523"/>
                <a:gd name="connsiteX46" fmla="*/ 138124 w 776763"/>
                <a:gd name="connsiteY46" fmla="*/ 59665 h 759523"/>
                <a:gd name="connsiteX47" fmla="*/ 138124 w 776763"/>
                <a:gd name="connsiteY47" fmla="*/ 158154 h 759523"/>
                <a:gd name="connsiteX48" fmla="*/ 102215 w 776763"/>
                <a:gd name="connsiteY48" fmla="*/ 158154 h 759523"/>
                <a:gd name="connsiteX49" fmla="*/ 102215 w 776763"/>
                <a:gd name="connsiteY49" fmla="*/ 177204 h 759523"/>
                <a:gd name="connsiteX50" fmla="*/ 92690 w 776763"/>
                <a:gd name="connsiteY50" fmla="*/ 177204 h 759523"/>
                <a:gd name="connsiteX51" fmla="*/ 92690 w 776763"/>
                <a:gd name="connsiteY51" fmla="*/ 360846 h 759523"/>
                <a:gd name="connsiteX52" fmla="*/ 49161 w 776763"/>
                <a:gd name="connsiteY52" fmla="*/ 360846 h 759523"/>
                <a:gd name="connsiteX53" fmla="*/ 49161 w 776763"/>
                <a:gd name="connsiteY53" fmla="*/ 393040 h 759523"/>
                <a:gd name="connsiteX54" fmla="*/ 13156 w 776763"/>
                <a:gd name="connsiteY54" fmla="*/ 409614 h 759523"/>
                <a:gd name="connsiteX55" fmla="*/ 13156 w 776763"/>
                <a:gd name="connsiteY55" fmla="*/ 482004 h 759523"/>
                <a:gd name="connsiteX56" fmla="*/ -84 w 776763"/>
                <a:gd name="connsiteY56" fmla="*/ 493434 h 759523"/>
                <a:gd name="connsiteX57" fmla="*/ 26491 w 776763"/>
                <a:gd name="connsiteY57" fmla="*/ 518008 h 759523"/>
                <a:gd name="connsiteX58" fmla="*/ 26491 w 776763"/>
                <a:gd name="connsiteY58" fmla="*/ 554013 h 759523"/>
                <a:gd name="connsiteX59" fmla="*/ 49161 w 776763"/>
                <a:gd name="connsiteY59" fmla="*/ 586207 h 759523"/>
                <a:gd name="connsiteX60" fmla="*/ 56781 w 776763"/>
                <a:gd name="connsiteY60" fmla="*/ 598495 h 759523"/>
                <a:gd name="connsiteX61" fmla="*/ 56781 w 776763"/>
                <a:gd name="connsiteY61" fmla="*/ 616497 h 759523"/>
                <a:gd name="connsiteX62" fmla="*/ 79450 w 776763"/>
                <a:gd name="connsiteY62" fmla="*/ 635547 h 759523"/>
                <a:gd name="connsiteX63" fmla="*/ 87070 w 776763"/>
                <a:gd name="connsiteY63" fmla="*/ 664122 h 759523"/>
                <a:gd name="connsiteX64" fmla="*/ 71925 w 776763"/>
                <a:gd name="connsiteY64" fmla="*/ 701746 h 759523"/>
                <a:gd name="connsiteX65" fmla="*/ 88975 w 776763"/>
                <a:gd name="connsiteY65" fmla="*/ 713366 h 759523"/>
                <a:gd name="connsiteX66" fmla="*/ 104120 w 776763"/>
                <a:gd name="connsiteY66" fmla="*/ 713366 h 759523"/>
                <a:gd name="connsiteX67" fmla="*/ 113645 w 776763"/>
                <a:gd name="connsiteY67" fmla="*/ 722891 h 759523"/>
                <a:gd name="connsiteX68" fmla="*/ 113645 w 776763"/>
                <a:gd name="connsiteY68" fmla="*/ 732416 h 759523"/>
                <a:gd name="connsiteX69" fmla="*/ 149649 w 776763"/>
                <a:gd name="connsiteY69" fmla="*/ 759467 h 759523"/>
                <a:gd name="connsiteX70" fmla="*/ 197274 w 776763"/>
                <a:gd name="connsiteY70" fmla="*/ 673742 h 759523"/>
                <a:gd name="connsiteX71" fmla="*/ 240804 w 776763"/>
                <a:gd name="connsiteY71" fmla="*/ 677552 h 759523"/>
                <a:gd name="connsiteX72" fmla="*/ 252138 w 776763"/>
                <a:gd name="connsiteY72" fmla="*/ 711652 h 759523"/>
                <a:gd name="connsiteX73" fmla="*/ 271188 w 776763"/>
                <a:gd name="connsiteY73" fmla="*/ 713557 h 759523"/>
                <a:gd name="connsiteX74" fmla="*/ 282523 w 776763"/>
                <a:gd name="connsiteY74" fmla="*/ 701936 h 759523"/>
                <a:gd name="connsiteX75" fmla="*/ 297668 w 776763"/>
                <a:gd name="connsiteY75" fmla="*/ 701936 h 759523"/>
                <a:gd name="connsiteX76" fmla="*/ 320433 w 776763"/>
                <a:gd name="connsiteY76" fmla="*/ 724891 h 759523"/>
                <a:gd name="connsiteX77" fmla="*/ 358533 w 776763"/>
                <a:gd name="connsiteY77" fmla="*/ 726796 h 759523"/>
                <a:gd name="connsiteX78" fmla="*/ 364248 w 776763"/>
                <a:gd name="connsiteY78" fmla="*/ 701936 h 759523"/>
                <a:gd name="connsiteX79" fmla="*/ 392823 w 776763"/>
                <a:gd name="connsiteY79" fmla="*/ 697174 h 759523"/>
                <a:gd name="connsiteX80" fmla="*/ 402348 w 776763"/>
                <a:gd name="connsiteY80" fmla="*/ 681362 h 759523"/>
                <a:gd name="connsiteX81" fmla="*/ 430923 w 776763"/>
                <a:gd name="connsiteY81" fmla="*/ 697174 h 759523"/>
                <a:gd name="connsiteX82" fmla="*/ 447973 w 776763"/>
                <a:gd name="connsiteY82" fmla="*/ 701936 h 759523"/>
                <a:gd name="connsiteX83" fmla="*/ 468737 w 776763"/>
                <a:gd name="connsiteY83" fmla="*/ 701936 h 759523"/>
                <a:gd name="connsiteX84" fmla="*/ 482072 w 776763"/>
                <a:gd name="connsiteY84" fmla="*/ 686982 h 759523"/>
                <a:gd name="connsiteX85" fmla="*/ 504741 w 776763"/>
                <a:gd name="connsiteY85" fmla="*/ 658407 h 759523"/>
                <a:gd name="connsiteX86" fmla="*/ 504741 w 776763"/>
                <a:gd name="connsiteY86" fmla="*/ 618688 h 759523"/>
                <a:gd name="connsiteX87" fmla="*/ 491502 w 776763"/>
                <a:gd name="connsiteY87" fmla="*/ 611068 h 7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76763" h="759523">
                  <a:moveTo>
                    <a:pt x="499788" y="598399"/>
                  </a:moveTo>
                  <a:lnTo>
                    <a:pt x="525887" y="589827"/>
                  </a:lnTo>
                  <a:lnTo>
                    <a:pt x="533888" y="598399"/>
                  </a:lnTo>
                  <a:lnTo>
                    <a:pt x="537698" y="612592"/>
                  </a:lnTo>
                  <a:cubicBezTo>
                    <a:pt x="534421" y="620869"/>
                    <a:pt x="535879" y="630270"/>
                    <a:pt x="541508" y="637166"/>
                  </a:cubicBezTo>
                  <a:cubicBezTo>
                    <a:pt x="547509" y="646853"/>
                    <a:pt x="550795" y="657969"/>
                    <a:pt x="551033" y="669361"/>
                  </a:cubicBezTo>
                  <a:lnTo>
                    <a:pt x="569226" y="672218"/>
                  </a:lnTo>
                  <a:lnTo>
                    <a:pt x="565701" y="663741"/>
                  </a:lnTo>
                  <a:lnTo>
                    <a:pt x="575703" y="606591"/>
                  </a:lnTo>
                  <a:lnTo>
                    <a:pt x="594086" y="605162"/>
                  </a:lnTo>
                  <a:lnTo>
                    <a:pt x="606945" y="620783"/>
                  </a:lnTo>
                  <a:lnTo>
                    <a:pt x="606945" y="535630"/>
                  </a:lnTo>
                  <a:lnTo>
                    <a:pt x="633900" y="527057"/>
                  </a:lnTo>
                  <a:lnTo>
                    <a:pt x="660856" y="500101"/>
                  </a:lnTo>
                  <a:lnTo>
                    <a:pt x="653808" y="481623"/>
                  </a:lnTo>
                  <a:lnTo>
                    <a:pt x="674096" y="470288"/>
                  </a:lnTo>
                  <a:lnTo>
                    <a:pt x="674096" y="430569"/>
                  </a:lnTo>
                  <a:lnTo>
                    <a:pt x="660856" y="382277"/>
                  </a:lnTo>
                  <a:lnTo>
                    <a:pt x="691146" y="345320"/>
                  </a:lnTo>
                  <a:lnTo>
                    <a:pt x="682668" y="321698"/>
                  </a:lnTo>
                  <a:lnTo>
                    <a:pt x="694003" y="295123"/>
                  </a:lnTo>
                  <a:lnTo>
                    <a:pt x="708195" y="295123"/>
                  </a:lnTo>
                  <a:lnTo>
                    <a:pt x="725245" y="275311"/>
                  </a:lnTo>
                  <a:lnTo>
                    <a:pt x="745152" y="268644"/>
                  </a:lnTo>
                  <a:lnTo>
                    <a:pt x="767155" y="245022"/>
                  </a:lnTo>
                  <a:lnTo>
                    <a:pt x="776680" y="281884"/>
                  </a:lnTo>
                  <a:lnTo>
                    <a:pt x="767155" y="243784"/>
                  </a:lnTo>
                  <a:cubicBezTo>
                    <a:pt x="759440" y="242145"/>
                    <a:pt x="751858" y="239916"/>
                    <a:pt x="744486" y="237116"/>
                  </a:cubicBezTo>
                  <a:cubicBezTo>
                    <a:pt x="737733" y="230753"/>
                    <a:pt x="731979" y="223400"/>
                    <a:pt x="727436" y="215304"/>
                  </a:cubicBezTo>
                  <a:lnTo>
                    <a:pt x="715149" y="214351"/>
                  </a:lnTo>
                  <a:lnTo>
                    <a:pt x="688574" y="110243"/>
                  </a:lnTo>
                  <a:lnTo>
                    <a:pt x="693336" y="93193"/>
                  </a:lnTo>
                  <a:lnTo>
                    <a:pt x="681049" y="67666"/>
                  </a:lnTo>
                  <a:lnTo>
                    <a:pt x="677239" y="43949"/>
                  </a:lnTo>
                  <a:lnTo>
                    <a:pt x="649426" y="22708"/>
                  </a:lnTo>
                  <a:lnTo>
                    <a:pt x="633329" y="21756"/>
                  </a:lnTo>
                  <a:lnTo>
                    <a:pt x="618184" y="-56"/>
                  </a:lnTo>
                  <a:lnTo>
                    <a:pt x="602087" y="17946"/>
                  </a:lnTo>
                  <a:lnTo>
                    <a:pt x="588847" y="17946"/>
                  </a:lnTo>
                  <a:lnTo>
                    <a:pt x="588847" y="33091"/>
                  </a:lnTo>
                  <a:lnTo>
                    <a:pt x="575608" y="44425"/>
                  </a:lnTo>
                  <a:lnTo>
                    <a:pt x="554748" y="44425"/>
                  </a:lnTo>
                  <a:lnTo>
                    <a:pt x="554748" y="63475"/>
                  </a:lnTo>
                  <a:lnTo>
                    <a:pt x="537698" y="74810"/>
                  </a:lnTo>
                  <a:lnTo>
                    <a:pt x="525887" y="74810"/>
                  </a:lnTo>
                  <a:lnTo>
                    <a:pt x="514933" y="59665"/>
                  </a:lnTo>
                  <a:lnTo>
                    <a:pt x="138124" y="59665"/>
                  </a:lnTo>
                  <a:lnTo>
                    <a:pt x="138124" y="158154"/>
                  </a:lnTo>
                  <a:lnTo>
                    <a:pt x="102215" y="158154"/>
                  </a:lnTo>
                  <a:lnTo>
                    <a:pt x="102215" y="177204"/>
                  </a:lnTo>
                  <a:lnTo>
                    <a:pt x="92690" y="177204"/>
                  </a:lnTo>
                  <a:lnTo>
                    <a:pt x="92690" y="360846"/>
                  </a:lnTo>
                  <a:lnTo>
                    <a:pt x="49161" y="360846"/>
                  </a:lnTo>
                  <a:lnTo>
                    <a:pt x="49161" y="393040"/>
                  </a:lnTo>
                  <a:cubicBezTo>
                    <a:pt x="49161" y="393040"/>
                    <a:pt x="13156" y="401613"/>
                    <a:pt x="13156" y="409614"/>
                  </a:cubicBezTo>
                  <a:lnTo>
                    <a:pt x="13156" y="482004"/>
                  </a:lnTo>
                  <a:lnTo>
                    <a:pt x="-84" y="493434"/>
                  </a:lnTo>
                  <a:lnTo>
                    <a:pt x="26491" y="518008"/>
                  </a:lnTo>
                  <a:lnTo>
                    <a:pt x="26491" y="554013"/>
                  </a:lnTo>
                  <a:lnTo>
                    <a:pt x="49161" y="586207"/>
                  </a:lnTo>
                  <a:lnTo>
                    <a:pt x="56781" y="598495"/>
                  </a:lnTo>
                  <a:lnTo>
                    <a:pt x="56781" y="616497"/>
                  </a:lnTo>
                  <a:lnTo>
                    <a:pt x="79450" y="635547"/>
                  </a:lnTo>
                  <a:cubicBezTo>
                    <a:pt x="79450" y="635547"/>
                    <a:pt x="92690" y="652501"/>
                    <a:pt x="87070" y="664122"/>
                  </a:cubicBezTo>
                  <a:cubicBezTo>
                    <a:pt x="81450" y="675742"/>
                    <a:pt x="66210" y="697745"/>
                    <a:pt x="71925" y="701746"/>
                  </a:cubicBezTo>
                  <a:cubicBezTo>
                    <a:pt x="77641" y="705746"/>
                    <a:pt x="88975" y="713366"/>
                    <a:pt x="88975" y="713366"/>
                  </a:cubicBezTo>
                  <a:lnTo>
                    <a:pt x="104120" y="713366"/>
                  </a:lnTo>
                  <a:lnTo>
                    <a:pt x="113645" y="722891"/>
                  </a:lnTo>
                  <a:cubicBezTo>
                    <a:pt x="113645" y="722891"/>
                    <a:pt x="100405" y="732416"/>
                    <a:pt x="113645" y="732416"/>
                  </a:cubicBezTo>
                  <a:cubicBezTo>
                    <a:pt x="126885" y="732416"/>
                    <a:pt x="149649" y="759467"/>
                    <a:pt x="149649" y="759467"/>
                  </a:cubicBezTo>
                  <a:lnTo>
                    <a:pt x="197274" y="673742"/>
                  </a:lnTo>
                  <a:lnTo>
                    <a:pt x="240804" y="677552"/>
                  </a:lnTo>
                  <a:lnTo>
                    <a:pt x="252138" y="711652"/>
                  </a:lnTo>
                  <a:lnTo>
                    <a:pt x="271188" y="713557"/>
                  </a:lnTo>
                  <a:lnTo>
                    <a:pt x="282523" y="701936"/>
                  </a:lnTo>
                  <a:lnTo>
                    <a:pt x="297668" y="701936"/>
                  </a:lnTo>
                  <a:lnTo>
                    <a:pt x="320433" y="724891"/>
                  </a:lnTo>
                  <a:lnTo>
                    <a:pt x="358533" y="726796"/>
                  </a:lnTo>
                  <a:lnTo>
                    <a:pt x="364248" y="701936"/>
                  </a:lnTo>
                  <a:lnTo>
                    <a:pt x="392823" y="697174"/>
                  </a:lnTo>
                  <a:lnTo>
                    <a:pt x="402348" y="681362"/>
                  </a:lnTo>
                  <a:lnTo>
                    <a:pt x="430923" y="697174"/>
                  </a:lnTo>
                  <a:cubicBezTo>
                    <a:pt x="436171" y="700041"/>
                    <a:pt x="442000" y="701669"/>
                    <a:pt x="447973" y="701936"/>
                  </a:cubicBezTo>
                  <a:cubicBezTo>
                    <a:pt x="457498" y="701936"/>
                    <a:pt x="468737" y="701936"/>
                    <a:pt x="468737" y="701936"/>
                  </a:cubicBezTo>
                  <a:lnTo>
                    <a:pt x="482072" y="686982"/>
                  </a:lnTo>
                  <a:lnTo>
                    <a:pt x="504741" y="658407"/>
                  </a:lnTo>
                  <a:lnTo>
                    <a:pt x="504741" y="618688"/>
                  </a:lnTo>
                  <a:lnTo>
                    <a:pt x="491502" y="611068"/>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6BB2351F-3D4C-AA27-C042-36ED00FFF703}"/>
                </a:ext>
              </a:extLst>
            </p:cNvPr>
            <p:cNvSpPr/>
            <p:nvPr/>
          </p:nvSpPr>
          <p:spPr>
            <a:xfrm>
              <a:off x="5019947" y="3008407"/>
              <a:ext cx="716658" cy="518225"/>
            </a:xfrm>
            <a:custGeom>
              <a:avLst/>
              <a:gdLst>
                <a:gd name="connsiteX0" fmla="*/ 477405 w 516350"/>
                <a:gd name="connsiteY0" fmla="*/ 274073 h 373380"/>
                <a:gd name="connsiteX1" fmla="*/ 471785 w 516350"/>
                <a:gd name="connsiteY1" fmla="*/ 239974 h 373380"/>
                <a:gd name="connsiteX2" fmla="*/ 414635 w 516350"/>
                <a:gd name="connsiteY2" fmla="*/ 159011 h 373380"/>
                <a:gd name="connsiteX3" fmla="*/ 376535 w 516350"/>
                <a:gd name="connsiteY3" fmla="*/ 151963 h 373380"/>
                <a:gd name="connsiteX4" fmla="*/ 376535 w 516350"/>
                <a:gd name="connsiteY4" fmla="*/ 124912 h 373380"/>
                <a:gd name="connsiteX5" fmla="*/ 426256 w 516350"/>
                <a:gd name="connsiteY5" fmla="*/ 124912 h 373380"/>
                <a:gd name="connsiteX6" fmla="*/ 426256 w 516350"/>
                <a:gd name="connsiteY6" fmla="*/ 97956 h 373380"/>
                <a:gd name="connsiteX7" fmla="*/ 416254 w 516350"/>
                <a:gd name="connsiteY7" fmla="*/ 73858 h 373380"/>
                <a:gd name="connsiteX8" fmla="*/ 419779 w 516350"/>
                <a:gd name="connsiteY8" fmla="*/ 82335 h 373380"/>
                <a:gd name="connsiteX9" fmla="*/ 401586 w 516350"/>
                <a:gd name="connsiteY9" fmla="*/ 79477 h 373380"/>
                <a:gd name="connsiteX10" fmla="*/ 392061 w 516350"/>
                <a:gd name="connsiteY10" fmla="*/ 47283 h 373380"/>
                <a:gd name="connsiteX11" fmla="*/ 388251 w 516350"/>
                <a:gd name="connsiteY11" fmla="*/ 22708 h 373380"/>
                <a:gd name="connsiteX12" fmla="*/ 384441 w 516350"/>
                <a:gd name="connsiteY12" fmla="*/ 8516 h 373380"/>
                <a:gd name="connsiteX13" fmla="*/ 376440 w 516350"/>
                <a:gd name="connsiteY13" fmla="*/ -56 h 373380"/>
                <a:gd name="connsiteX14" fmla="*/ 350341 w 516350"/>
                <a:gd name="connsiteY14" fmla="*/ 8516 h 373380"/>
                <a:gd name="connsiteX15" fmla="*/ 340816 w 516350"/>
                <a:gd name="connsiteY15" fmla="*/ 20803 h 373380"/>
                <a:gd name="connsiteX16" fmla="*/ 354056 w 516350"/>
                <a:gd name="connsiteY16" fmla="*/ 28423 h 373380"/>
                <a:gd name="connsiteX17" fmla="*/ 354056 w 516350"/>
                <a:gd name="connsiteY17" fmla="*/ 68143 h 373380"/>
                <a:gd name="connsiteX18" fmla="*/ 331387 w 516350"/>
                <a:gd name="connsiteY18" fmla="*/ 96718 h 373380"/>
                <a:gd name="connsiteX19" fmla="*/ 318052 w 516350"/>
                <a:gd name="connsiteY19" fmla="*/ 111672 h 373380"/>
                <a:gd name="connsiteX20" fmla="*/ 297287 w 516350"/>
                <a:gd name="connsiteY20" fmla="*/ 111672 h 373380"/>
                <a:gd name="connsiteX21" fmla="*/ 280237 w 516350"/>
                <a:gd name="connsiteY21" fmla="*/ 106909 h 373380"/>
                <a:gd name="connsiteX22" fmla="*/ 251662 w 516350"/>
                <a:gd name="connsiteY22" fmla="*/ 91098 h 373380"/>
                <a:gd name="connsiteX23" fmla="*/ 242137 w 516350"/>
                <a:gd name="connsiteY23" fmla="*/ 106909 h 373380"/>
                <a:gd name="connsiteX24" fmla="*/ 213562 w 516350"/>
                <a:gd name="connsiteY24" fmla="*/ 111672 h 373380"/>
                <a:gd name="connsiteX25" fmla="*/ 207847 w 516350"/>
                <a:gd name="connsiteY25" fmla="*/ 136532 h 373380"/>
                <a:gd name="connsiteX26" fmla="*/ 169747 w 516350"/>
                <a:gd name="connsiteY26" fmla="*/ 134627 h 373380"/>
                <a:gd name="connsiteX27" fmla="*/ 146983 w 516350"/>
                <a:gd name="connsiteY27" fmla="*/ 111672 h 373380"/>
                <a:gd name="connsiteX28" fmla="*/ 132790 w 516350"/>
                <a:gd name="connsiteY28" fmla="*/ 111672 h 373380"/>
                <a:gd name="connsiteX29" fmla="*/ 121456 w 516350"/>
                <a:gd name="connsiteY29" fmla="*/ 123292 h 373380"/>
                <a:gd name="connsiteX30" fmla="*/ 102406 w 516350"/>
                <a:gd name="connsiteY30" fmla="*/ 121387 h 373380"/>
                <a:gd name="connsiteX31" fmla="*/ 91071 w 516350"/>
                <a:gd name="connsiteY31" fmla="*/ 87288 h 373380"/>
                <a:gd name="connsiteX32" fmla="*/ 47541 w 516350"/>
                <a:gd name="connsiteY32" fmla="*/ 83478 h 373380"/>
                <a:gd name="connsiteX33" fmla="*/ -84 w 516350"/>
                <a:gd name="connsiteY33" fmla="*/ 169203 h 373380"/>
                <a:gd name="connsiteX34" fmla="*/ 7441 w 516350"/>
                <a:gd name="connsiteY34" fmla="*/ 182633 h 373380"/>
                <a:gd name="connsiteX35" fmla="*/ 30206 w 516350"/>
                <a:gd name="connsiteY35" fmla="*/ 193301 h 373380"/>
                <a:gd name="connsiteX36" fmla="*/ 54781 w 516350"/>
                <a:gd name="connsiteY36" fmla="*/ 206541 h 373380"/>
                <a:gd name="connsiteX37" fmla="*/ 60496 w 516350"/>
                <a:gd name="connsiteY37" fmla="*/ 212256 h 373380"/>
                <a:gd name="connsiteX38" fmla="*/ 60496 w 516350"/>
                <a:gd name="connsiteY38" fmla="*/ 226639 h 373380"/>
                <a:gd name="connsiteX39" fmla="*/ 75640 w 516350"/>
                <a:gd name="connsiteY39" fmla="*/ 255214 h 373380"/>
                <a:gd name="connsiteX40" fmla="*/ 105930 w 516350"/>
                <a:gd name="connsiteY40" fmla="*/ 255214 h 373380"/>
                <a:gd name="connsiteX41" fmla="*/ 105930 w 516350"/>
                <a:gd name="connsiteY41" fmla="*/ 297790 h 373380"/>
                <a:gd name="connsiteX42" fmla="*/ 144030 w 516350"/>
                <a:gd name="connsiteY42" fmla="*/ 319793 h 373380"/>
                <a:gd name="connsiteX43" fmla="*/ 182130 w 516350"/>
                <a:gd name="connsiteY43" fmla="*/ 333509 h 373380"/>
                <a:gd name="connsiteX44" fmla="*/ 206799 w 516350"/>
                <a:gd name="connsiteY44" fmla="*/ 319793 h 373380"/>
                <a:gd name="connsiteX45" fmla="*/ 223754 w 516350"/>
                <a:gd name="connsiteY45" fmla="*/ 312649 h 373380"/>
                <a:gd name="connsiteX46" fmla="*/ 238899 w 516350"/>
                <a:gd name="connsiteY46" fmla="*/ 333509 h 373380"/>
                <a:gd name="connsiteX47" fmla="*/ 250329 w 516350"/>
                <a:gd name="connsiteY47" fmla="*/ 350559 h 373380"/>
                <a:gd name="connsiteX48" fmla="*/ 263569 w 516350"/>
                <a:gd name="connsiteY48" fmla="*/ 370180 h 373380"/>
                <a:gd name="connsiteX49" fmla="*/ 274903 w 516350"/>
                <a:gd name="connsiteY49" fmla="*/ 373324 h 373380"/>
                <a:gd name="connsiteX50" fmla="*/ 288143 w 516350"/>
                <a:gd name="connsiteY50" fmla="*/ 370180 h 373380"/>
                <a:gd name="connsiteX51" fmla="*/ 312813 w 516350"/>
                <a:gd name="connsiteY51" fmla="*/ 361894 h 373380"/>
                <a:gd name="connsiteX52" fmla="*/ 324148 w 516350"/>
                <a:gd name="connsiteY52" fmla="*/ 370180 h 373380"/>
                <a:gd name="connsiteX53" fmla="*/ 354437 w 516350"/>
                <a:gd name="connsiteY53" fmla="*/ 370180 h 373380"/>
                <a:gd name="connsiteX54" fmla="*/ 376725 w 516350"/>
                <a:gd name="connsiteY54" fmla="*/ 359989 h 373380"/>
                <a:gd name="connsiteX55" fmla="*/ 399871 w 516350"/>
                <a:gd name="connsiteY55" fmla="*/ 356274 h 373380"/>
                <a:gd name="connsiteX56" fmla="*/ 426446 w 516350"/>
                <a:gd name="connsiteY56" fmla="*/ 345034 h 373380"/>
                <a:gd name="connsiteX57" fmla="*/ 426446 w 516350"/>
                <a:gd name="connsiteY57" fmla="*/ 329699 h 373380"/>
                <a:gd name="connsiteX58" fmla="*/ 444829 w 516350"/>
                <a:gd name="connsiteY58" fmla="*/ 320174 h 373380"/>
                <a:gd name="connsiteX59" fmla="*/ 516267 w 516350"/>
                <a:gd name="connsiteY59" fmla="*/ 320174 h 373380"/>
                <a:gd name="connsiteX60" fmla="*/ 503122 w 516350"/>
                <a:gd name="connsiteY60" fmla="*/ 274740 h 37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16350" h="373380">
                  <a:moveTo>
                    <a:pt x="477405" y="274073"/>
                  </a:moveTo>
                  <a:lnTo>
                    <a:pt x="471785" y="239974"/>
                  </a:lnTo>
                  <a:lnTo>
                    <a:pt x="414635" y="159011"/>
                  </a:lnTo>
                  <a:lnTo>
                    <a:pt x="376535" y="151963"/>
                  </a:lnTo>
                  <a:lnTo>
                    <a:pt x="376535" y="124912"/>
                  </a:lnTo>
                  <a:lnTo>
                    <a:pt x="426256" y="124912"/>
                  </a:lnTo>
                  <a:lnTo>
                    <a:pt x="426256" y="97956"/>
                  </a:lnTo>
                  <a:lnTo>
                    <a:pt x="416254" y="73858"/>
                  </a:lnTo>
                  <a:lnTo>
                    <a:pt x="419779" y="82335"/>
                  </a:lnTo>
                  <a:lnTo>
                    <a:pt x="401586" y="79477"/>
                  </a:lnTo>
                  <a:cubicBezTo>
                    <a:pt x="401348" y="68086"/>
                    <a:pt x="398062" y="56970"/>
                    <a:pt x="392061" y="47283"/>
                  </a:cubicBezTo>
                  <a:cubicBezTo>
                    <a:pt x="386432" y="40387"/>
                    <a:pt x="384974" y="30986"/>
                    <a:pt x="388251" y="22708"/>
                  </a:cubicBezTo>
                  <a:lnTo>
                    <a:pt x="384441" y="8516"/>
                  </a:lnTo>
                  <a:lnTo>
                    <a:pt x="376440" y="-56"/>
                  </a:lnTo>
                  <a:lnTo>
                    <a:pt x="350341" y="8516"/>
                  </a:lnTo>
                  <a:lnTo>
                    <a:pt x="340816" y="20803"/>
                  </a:lnTo>
                  <a:lnTo>
                    <a:pt x="354056" y="28423"/>
                  </a:lnTo>
                  <a:lnTo>
                    <a:pt x="354056" y="68143"/>
                  </a:lnTo>
                  <a:lnTo>
                    <a:pt x="331387" y="96718"/>
                  </a:lnTo>
                  <a:lnTo>
                    <a:pt x="318052" y="111672"/>
                  </a:lnTo>
                  <a:cubicBezTo>
                    <a:pt x="318052" y="111672"/>
                    <a:pt x="306717" y="111672"/>
                    <a:pt x="297287" y="111672"/>
                  </a:cubicBezTo>
                  <a:cubicBezTo>
                    <a:pt x="291315" y="111405"/>
                    <a:pt x="285486" y="109776"/>
                    <a:pt x="280237" y="106909"/>
                  </a:cubicBezTo>
                  <a:lnTo>
                    <a:pt x="251662" y="91098"/>
                  </a:lnTo>
                  <a:lnTo>
                    <a:pt x="242137" y="106909"/>
                  </a:lnTo>
                  <a:lnTo>
                    <a:pt x="213562" y="111672"/>
                  </a:lnTo>
                  <a:lnTo>
                    <a:pt x="207847" y="136532"/>
                  </a:lnTo>
                  <a:lnTo>
                    <a:pt x="169747" y="134627"/>
                  </a:lnTo>
                  <a:lnTo>
                    <a:pt x="146983" y="111672"/>
                  </a:lnTo>
                  <a:lnTo>
                    <a:pt x="132790" y="111672"/>
                  </a:lnTo>
                  <a:lnTo>
                    <a:pt x="121456" y="123292"/>
                  </a:lnTo>
                  <a:lnTo>
                    <a:pt x="102406" y="121387"/>
                  </a:lnTo>
                  <a:lnTo>
                    <a:pt x="91071" y="87288"/>
                  </a:lnTo>
                  <a:lnTo>
                    <a:pt x="47541" y="83478"/>
                  </a:lnTo>
                  <a:lnTo>
                    <a:pt x="-84" y="169203"/>
                  </a:lnTo>
                  <a:lnTo>
                    <a:pt x="7441" y="182633"/>
                  </a:lnTo>
                  <a:lnTo>
                    <a:pt x="30206" y="193301"/>
                  </a:lnTo>
                  <a:cubicBezTo>
                    <a:pt x="38931" y="196644"/>
                    <a:pt x="47189" y="201102"/>
                    <a:pt x="54781" y="206541"/>
                  </a:cubicBezTo>
                  <a:lnTo>
                    <a:pt x="60496" y="212256"/>
                  </a:lnTo>
                  <a:lnTo>
                    <a:pt x="60496" y="226639"/>
                  </a:lnTo>
                  <a:cubicBezTo>
                    <a:pt x="60496" y="226639"/>
                    <a:pt x="70021" y="256261"/>
                    <a:pt x="75640" y="255214"/>
                  </a:cubicBezTo>
                  <a:cubicBezTo>
                    <a:pt x="85727" y="254585"/>
                    <a:pt x="95843" y="254585"/>
                    <a:pt x="105930" y="255214"/>
                  </a:cubicBezTo>
                  <a:lnTo>
                    <a:pt x="105930" y="297790"/>
                  </a:lnTo>
                  <a:cubicBezTo>
                    <a:pt x="119017" y="304429"/>
                    <a:pt x="131733" y="311783"/>
                    <a:pt x="144030" y="319793"/>
                  </a:cubicBezTo>
                  <a:cubicBezTo>
                    <a:pt x="156108" y="325937"/>
                    <a:pt x="168909" y="330547"/>
                    <a:pt x="182130" y="333509"/>
                  </a:cubicBezTo>
                  <a:lnTo>
                    <a:pt x="206799" y="319793"/>
                  </a:lnTo>
                  <a:lnTo>
                    <a:pt x="223754" y="312649"/>
                  </a:lnTo>
                  <a:lnTo>
                    <a:pt x="238899" y="333509"/>
                  </a:lnTo>
                  <a:lnTo>
                    <a:pt x="250329" y="350559"/>
                  </a:lnTo>
                  <a:cubicBezTo>
                    <a:pt x="250329" y="350559"/>
                    <a:pt x="252234" y="367132"/>
                    <a:pt x="263569" y="370180"/>
                  </a:cubicBezTo>
                  <a:lnTo>
                    <a:pt x="274903" y="373324"/>
                  </a:lnTo>
                  <a:lnTo>
                    <a:pt x="288143" y="370180"/>
                  </a:lnTo>
                  <a:lnTo>
                    <a:pt x="312813" y="361894"/>
                  </a:lnTo>
                  <a:lnTo>
                    <a:pt x="324148" y="370180"/>
                  </a:lnTo>
                  <a:lnTo>
                    <a:pt x="354437" y="370180"/>
                  </a:lnTo>
                  <a:lnTo>
                    <a:pt x="376725" y="359989"/>
                  </a:lnTo>
                  <a:lnTo>
                    <a:pt x="399871" y="356274"/>
                  </a:lnTo>
                  <a:lnTo>
                    <a:pt x="426446" y="345034"/>
                  </a:lnTo>
                  <a:lnTo>
                    <a:pt x="426446" y="329699"/>
                  </a:lnTo>
                  <a:lnTo>
                    <a:pt x="444829" y="320174"/>
                  </a:lnTo>
                  <a:lnTo>
                    <a:pt x="516267" y="320174"/>
                  </a:lnTo>
                  <a:lnTo>
                    <a:pt x="503122" y="27474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35000"/>
                  </a:prstClr>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13740886-41F0-9068-4E4A-9BDFA0F5244E}"/>
                </a:ext>
              </a:extLst>
            </p:cNvPr>
            <p:cNvSpPr/>
            <p:nvPr/>
          </p:nvSpPr>
          <p:spPr>
            <a:xfrm>
              <a:off x="4981081" y="1599945"/>
              <a:ext cx="701586" cy="693654"/>
            </a:xfrm>
            <a:custGeom>
              <a:avLst/>
              <a:gdLst>
                <a:gd name="connsiteX0" fmla="*/ 8394 w 505491"/>
                <a:gd name="connsiteY0" fmla="*/ 115387 h 499776"/>
                <a:gd name="connsiteX1" fmla="*/ 16871 w 505491"/>
                <a:gd name="connsiteY1" fmla="*/ 484576 h 499776"/>
                <a:gd name="connsiteX2" fmla="*/ 393680 w 505491"/>
                <a:gd name="connsiteY2" fmla="*/ 484576 h 499776"/>
                <a:gd name="connsiteX3" fmla="*/ 404634 w 505491"/>
                <a:gd name="connsiteY3" fmla="*/ 499720 h 499776"/>
                <a:gd name="connsiteX4" fmla="*/ 416445 w 505491"/>
                <a:gd name="connsiteY4" fmla="*/ 499720 h 499776"/>
                <a:gd name="connsiteX5" fmla="*/ 433495 w 505491"/>
                <a:gd name="connsiteY5" fmla="*/ 488386 h 499776"/>
                <a:gd name="connsiteX6" fmla="*/ 433495 w 505491"/>
                <a:gd name="connsiteY6" fmla="*/ 469336 h 499776"/>
                <a:gd name="connsiteX7" fmla="*/ 454354 w 505491"/>
                <a:gd name="connsiteY7" fmla="*/ 469336 h 499776"/>
                <a:gd name="connsiteX8" fmla="*/ 467594 w 505491"/>
                <a:gd name="connsiteY8" fmla="*/ 458001 h 499776"/>
                <a:gd name="connsiteX9" fmla="*/ 467594 w 505491"/>
                <a:gd name="connsiteY9" fmla="*/ 442856 h 499776"/>
                <a:gd name="connsiteX10" fmla="*/ 480834 w 505491"/>
                <a:gd name="connsiteY10" fmla="*/ 442856 h 499776"/>
                <a:gd name="connsiteX11" fmla="*/ 496931 w 505491"/>
                <a:gd name="connsiteY11" fmla="*/ 424854 h 499776"/>
                <a:gd name="connsiteX12" fmla="*/ 491216 w 505491"/>
                <a:gd name="connsiteY12" fmla="*/ 386087 h 499776"/>
                <a:gd name="connsiteX13" fmla="*/ 500741 w 505491"/>
                <a:gd name="connsiteY13" fmla="*/ 387897 h 499776"/>
                <a:gd name="connsiteX14" fmla="*/ 505408 w 505491"/>
                <a:gd name="connsiteY14" fmla="*/ 381325 h 499776"/>
                <a:gd name="connsiteX15" fmla="*/ 479881 w 505491"/>
                <a:gd name="connsiteY15" fmla="*/ 370942 h 499776"/>
                <a:gd name="connsiteX16" fmla="*/ 419303 w 505491"/>
                <a:gd name="connsiteY16" fmla="*/ 268644 h 499776"/>
                <a:gd name="connsiteX17" fmla="*/ 413587 w 505491"/>
                <a:gd name="connsiteY17" fmla="*/ 240069 h 499776"/>
                <a:gd name="connsiteX18" fmla="*/ 392728 w 505491"/>
                <a:gd name="connsiteY18" fmla="*/ 200254 h 499776"/>
                <a:gd name="connsiteX19" fmla="*/ 391870 w 505491"/>
                <a:gd name="connsiteY19" fmla="*/ 184157 h 499776"/>
                <a:gd name="connsiteX20" fmla="*/ 383298 w 505491"/>
                <a:gd name="connsiteY20" fmla="*/ 183300 h 499776"/>
                <a:gd name="connsiteX21" fmla="*/ 344531 w 505491"/>
                <a:gd name="connsiteY21" fmla="*/ 129293 h 499776"/>
                <a:gd name="connsiteX22" fmla="*/ 344531 w 505491"/>
                <a:gd name="connsiteY22" fmla="*/ 117292 h 499776"/>
                <a:gd name="connsiteX23" fmla="*/ 335959 w 505491"/>
                <a:gd name="connsiteY23" fmla="*/ 111577 h 499776"/>
                <a:gd name="connsiteX24" fmla="*/ 335006 w 505491"/>
                <a:gd name="connsiteY24" fmla="*/ 94527 h 499776"/>
                <a:gd name="connsiteX25" fmla="*/ 343579 w 505491"/>
                <a:gd name="connsiteY25" fmla="*/ 84145 h 499776"/>
                <a:gd name="connsiteX26" fmla="*/ 356818 w 505491"/>
                <a:gd name="connsiteY26" fmla="*/ 114434 h 499776"/>
                <a:gd name="connsiteX27" fmla="*/ 371963 w 505491"/>
                <a:gd name="connsiteY27" fmla="*/ 129579 h 499776"/>
                <a:gd name="connsiteX28" fmla="*/ 372916 w 505491"/>
                <a:gd name="connsiteY28" fmla="*/ 148629 h 499776"/>
                <a:gd name="connsiteX29" fmla="*/ 391966 w 505491"/>
                <a:gd name="connsiteY29" fmla="*/ 172251 h 499776"/>
                <a:gd name="connsiteX30" fmla="*/ 411016 w 505491"/>
                <a:gd name="connsiteY30" fmla="*/ 189301 h 499776"/>
                <a:gd name="connsiteX31" fmla="*/ 426160 w 505491"/>
                <a:gd name="connsiteY31" fmla="*/ 188348 h 499776"/>
                <a:gd name="connsiteX32" fmla="*/ 434733 w 505491"/>
                <a:gd name="connsiteY32" fmla="*/ 126817 h 499776"/>
                <a:gd name="connsiteX33" fmla="*/ 440353 w 505491"/>
                <a:gd name="connsiteY33" fmla="*/ 99385 h 499776"/>
                <a:gd name="connsiteX34" fmla="*/ 408444 w 505491"/>
                <a:gd name="connsiteY34" fmla="*/ 18994 h 499776"/>
                <a:gd name="connsiteX35" fmla="*/ 394252 w 505491"/>
                <a:gd name="connsiteY35" fmla="*/ 28519 h 499776"/>
                <a:gd name="connsiteX36" fmla="*/ 356152 w 505491"/>
                <a:gd name="connsiteY36" fmla="*/ 31376 h 499776"/>
                <a:gd name="connsiteX37" fmla="*/ 313194 w 505491"/>
                <a:gd name="connsiteY37" fmla="*/ 24518 h 499776"/>
                <a:gd name="connsiteX38" fmla="*/ 300811 w 505491"/>
                <a:gd name="connsiteY38" fmla="*/ 11278 h 499776"/>
                <a:gd name="connsiteX39" fmla="*/ 238328 w 505491"/>
                <a:gd name="connsiteY39" fmla="*/ 8421 h 499776"/>
                <a:gd name="connsiteX40" fmla="*/ 229850 w 505491"/>
                <a:gd name="connsiteY40" fmla="*/ 16898 h 499776"/>
                <a:gd name="connsiteX41" fmla="*/ 205180 w 505491"/>
                <a:gd name="connsiteY41" fmla="*/ 44330 h 499776"/>
                <a:gd name="connsiteX42" fmla="*/ 174891 w 505491"/>
                <a:gd name="connsiteY42" fmla="*/ 36805 h 499776"/>
                <a:gd name="connsiteX43" fmla="*/ 117741 w 505491"/>
                <a:gd name="connsiteY43" fmla="*/ 24518 h 499776"/>
                <a:gd name="connsiteX44" fmla="*/ 68973 w 505491"/>
                <a:gd name="connsiteY44" fmla="*/ -56 h 499776"/>
                <a:gd name="connsiteX45" fmla="*/ 8394 w 505491"/>
                <a:gd name="connsiteY45" fmla="*/ 5659 h 499776"/>
                <a:gd name="connsiteX46" fmla="*/ -84 w 505491"/>
                <a:gd name="connsiteY46" fmla="*/ 20803 h 499776"/>
                <a:gd name="connsiteX47" fmla="*/ 8394 w 505491"/>
                <a:gd name="connsiteY47" fmla="*/ 39853 h 499776"/>
                <a:gd name="connsiteX48" fmla="*/ -84 w 505491"/>
                <a:gd name="connsiteY48" fmla="*/ 72048 h 49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491" h="499776">
                  <a:moveTo>
                    <a:pt x="8394" y="115387"/>
                  </a:moveTo>
                  <a:cubicBezTo>
                    <a:pt x="8394" y="115387"/>
                    <a:pt x="7441" y="484576"/>
                    <a:pt x="16871" y="484576"/>
                  </a:cubicBezTo>
                  <a:lnTo>
                    <a:pt x="393680" y="484576"/>
                  </a:lnTo>
                  <a:lnTo>
                    <a:pt x="404634" y="499720"/>
                  </a:lnTo>
                  <a:lnTo>
                    <a:pt x="416445" y="499720"/>
                  </a:lnTo>
                  <a:lnTo>
                    <a:pt x="433495" y="488386"/>
                  </a:lnTo>
                  <a:lnTo>
                    <a:pt x="433495" y="469336"/>
                  </a:lnTo>
                  <a:lnTo>
                    <a:pt x="454354" y="469336"/>
                  </a:lnTo>
                  <a:lnTo>
                    <a:pt x="467594" y="458001"/>
                  </a:lnTo>
                  <a:lnTo>
                    <a:pt x="467594" y="442856"/>
                  </a:lnTo>
                  <a:lnTo>
                    <a:pt x="480834" y="442856"/>
                  </a:lnTo>
                  <a:lnTo>
                    <a:pt x="496931" y="424854"/>
                  </a:lnTo>
                  <a:lnTo>
                    <a:pt x="491216" y="386087"/>
                  </a:lnTo>
                  <a:lnTo>
                    <a:pt x="500741" y="387897"/>
                  </a:lnTo>
                  <a:lnTo>
                    <a:pt x="505408" y="381325"/>
                  </a:lnTo>
                  <a:cubicBezTo>
                    <a:pt x="505408" y="381325"/>
                    <a:pt x="484644" y="372752"/>
                    <a:pt x="479881" y="370942"/>
                  </a:cubicBezTo>
                  <a:cubicBezTo>
                    <a:pt x="475119" y="369133"/>
                    <a:pt x="419303" y="268644"/>
                    <a:pt x="419303" y="268644"/>
                  </a:cubicBezTo>
                  <a:lnTo>
                    <a:pt x="413587" y="240069"/>
                  </a:lnTo>
                  <a:lnTo>
                    <a:pt x="392728" y="200254"/>
                  </a:lnTo>
                  <a:lnTo>
                    <a:pt x="391870" y="184157"/>
                  </a:lnTo>
                  <a:lnTo>
                    <a:pt x="383298" y="183300"/>
                  </a:lnTo>
                  <a:lnTo>
                    <a:pt x="344531" y="129293"/>
                  </a:lnTo>
                  <a:lnTo>
                    <a:pt x="344531" y="117292"/>
                  </a:lnTo>
                  <a:lnTo>
                    <a:pt x="335959" y="111577"/>
                  </a:lnTo>
                  <a:lnTo>
                    <a:pt x="335006" y="94527"/>
                  </a:lnTo>
                  <a:lnTo>
                    <a:pt x="343579" y="84145"/>
                  </a:lnTo>
                  <a:cubicBezTo>
                    <a:pt x="343579" y="84145"/>
                    <a:pt x="355866" y="110624"/>
                    <a:pt x="356818" y="114434"/>
                  </a:cubicBezTo>
                  <a:cubicBezTo>
                    <a:pt x="357771" y="118244"/>
                    <a:pt x="369106" y="124816"/>
                    <a:pt x="371963" y="129579"/>
                  </a:cubicBezTo>
                  <a:cubicBezTo>
                    <a:pt x="373649" y="135789"/>
                    <a:pt x="373973" y="142285"/>
                    <a:pt x="372916" y="148629"/>
                  </a:cubicBezTo>
                  <a:cubicBezTo>
                    <a:pt x="372916" y="148629"/>
                    <a:pt x="389013" y="168536"/>
                    <a:pt x="391966" y="172251"/>
                  </a:cubicBezTo>
                  <a:cubicBezTo>
                    <a:pt x="397976" y="178299"/>
                    <a:pt x="404339" y="183995"/>
                    <a:pt x="411016" y="189301"/>
                  </a:cubicBezTo>
                  <a:lnTo>
                    <a:pt x="426160" y="188348"/>
                  </a:lnTo>
                  <a:lnTo>
                    <a:pt x="434733" y="126817"/>
                  </a:lnTo>
                  <a:lnTo>
                    <a:pt x="440353" y="99385"/>
                  </a:lnTo>
                  <a:lnTo>
                    <a:pt x="408444" y="18994"/>
                  </a:lnTo>
                  <a:lnTo>
                    <a:pt x="394252" y="28519"/>
                  </a:lnTo>
                  <a:lnTo>
                    <a:pt x="356152" y="31376"/>
                  </a:lnTo>
                  <a:lnTo>
                    <a:pt x="313194" y="24518"/>
                  </a:lnTo>
                  <a:lnTo>
                    <a:pt x="300811" y="11278"/>
                  </a:lnTo>
                  <a:lnTo>
                    <a:pt x="238328" y="8421"/>
                  </a:lnTo>
                  <a:lnTo>
                    <a:pt x="229850" y="16898"/>
                  </a:lnTo>
                  <a:lnTo>
                    <a:pt x="205180" y="44330"/>
                  </a:lnTo>
                  <a:lnTo>
                    <a:pt x="174891" y="36805"/>
                  </a:lnTo>
                  <a:cubicBezTo>
                    <a:pt x="174891" y="36805"/>
                    <a:pt x="124789" y="25471"/>
                    <a:pt x="117741" y="24518"/>
                  </a:cubicBezTo>
                  <a:cubicBezTo>
                    <a:pt x="101025" y="17277"/>
                    <a:pt x="84737" y="9072"/>
                    <a:pt x="68973" y="-56"/>
                  </a:cubicBezTo>
                  <a:lnTo>
                    <a:pt x="8394" y="5659"/>
                  </a:lnTo>
                  <a:lnTo>
                    <a:pt x="-84" y="20803"/>
                  </a:lnTo>
                  <a:lnTo>
                    <a:pt x="8394" y="39853"/>
                  </a:lnTo>
                  <a:lnTo>
                    <a:pt x="-84" y="72048"/>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C775139F-6A9D-BFA2-3ADB-0E41345CE01D}"/>
                </a:ext>
              </a:extLst>
            </p:cNvPr>
            <p:cNvSpPr/>
            <p:nvPr/>
          </p:nvSpPr>
          <p:spPr>
            <a:xfrm>
              <a:off x="5079835" y="1601532"/>
              <a:ext cx="27233" cy="14541"/>
            </a:xfrm>
            <a:custGeom>
              <a:avLst/>
              <a:gdLst>
                <a:gd name="connsiteX0" fmla="*/ -84 w 19621"/>
                <a:gd name="connsiteY0" fmla="*/ -56 h 10477"/>
                <a:gd name="connsiteX1" fmla="*/ 19538 w 19621"/>
                <a:gd name="connsiteY1" fmla="*/ 10421 h 10477"/>
                <a:gd name="connsiteX2" fmla="*/ -84 w 19621"/>
                <a:gd name="connsiteY2" fmla="*/ -56 h 10477"/>
              </a:gdLst>
              <a:ahLst/>
              <a:cxnLst>
                <a:cxn ang="0">
                  <a:pos x="connsiteX0" y="connsiteY0"/>
                </a:cxn>
                <a:cxn ang="0">
                  <a:pos x="connsiteX1" y="connsiteY1"/>
                </a:cxn>
                <a:cxn ang="0">
                  <a:pos x="connsiteX2" y="connsiteY2"/>
                </a:cxn>
              </a:cxnLst>
              <a:rect l="l" t="t" r="r" b="b"/>
              <a:pathLst>
                <a:path w="19621" h="10477">
                  <a:moveTo>
                    <a:pt x="-84" y="-56"/>
                  </a:moveTo>
                  <a:cubicBezTo>
                    <a:pt x="3536" y="1849"/>
                    <a:pt x="11251" y="6135"/>
                    <a:pt x="19538" y="10421"/>
                  </a:cubicBezTo>
                  <a:cubicBezTo>
                    <a:pt x="11251" y="6135"/>
                    <a:pt x="3917" y="1849"/>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51037F4D-F34B-88FD-B5E9-B178A5F24797}"/>
                </a:ext>
              </a:extLst>
            </p:cNvPr>
            <p:cNvSpPr/>
            <p:nvPr/>
          </p:nvSpPr>
          <p:spPr>
            <a:xfrm>
              <a:off x="5076926" y="1599945"/>
              <a:ext cx="1718" cy="1058"/>
            </a:xfrm>
            <a:custGeom>
              <a:avLst/>
              <a:gdLst>
                <a:gd name="connsiteX0" fmla="*/ -84 w 1238"/>
                <a:gd name="connsiteY0" fmla="*/ -56 h 762"/>
                <a:gd name="connsiteX1" fmla="*/ 1155 w 1238"/>
                <a:gd name="connsiteY1" fmla="*/ 706 h 762"/>
              </a:gdLst>
              <a:ahLst/>
              <a:cxnLst>
                <a:cxn ang="0">
                  <a:pos x="connsiteX0" y="connsiteY0"/>
                </a:cxn>
                <a:cxn ang="0">
                  <a:pos x="connsiteX1" y="connsiteY1"/>
                </a:cxn>
              </a:cxnLst>
              <a:rect l="l" t="t" r="r" b="b"/>
              <a:pathLst>
                <a:path w="1238" h="762">
                  <a:moveTo>
                    <a:pt x="-84" y="-56"/>
                  </a:moveTo>
                  <a:lnTo>
                    <a:pt x="1155" y="70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52669E72-F7B7-7ABD-7477-40CCC7972045}"/>
                </a:ext>
              </a:extLst>
            </p:cNvPr>
            <p:cNvSpPr/>
            <p:nvPr/>
          </p:nvSpPr>
          <p:spPr>
            <a:xfrm>
              <a:off x="4019687" y="1491805"/>
              <a:ext cx="984925" cy="943117"/>
            </a:xfrm>
            <a:custGeom>
              <a:avLst/>
              <a:gdLst>
                <a:gd name="connsiteX0" fmla="*/ 709553 w 709636"/>
                <a:gd name="connsiteY0" fmla="*/ 562490 h 679513"/>
                <a:gd name="connsiteX1" fmla="*/ 701076 w 709636"/>
                <a:gd name="connsiteY1" fmla="*/ 193301 h 679513"/>
                <a:gd name="connsiteX2" fmla="*/ 692598 w 709636"/>
                <a:gd name="connsiteY2" fmla="*/ 149772 h 679513"/>
                <a:gd name="connsiteX3" fmla="*/ 701076 w 709636"/>
                <a:gd name="connsiteY3" fmla="*/ 117577 h 679513"/>
                <a:gd name="connsiteX4" fmla="*/ 692598 w 709636"/>
                <a:gd name="connsiteY4" fmla="*/ 98527 h 679513"/>
                <a:gd name="connsiteX5" fmla="*/ 701076 w 709636"/>
                <a:gd name="connsiteY5" fmla="*/ 83383 h 679513"/>
                <a:gd name="connsiteX6" fmla="*/ 684978 w 709636"/>
                <a:gd name="connsiteY6" fmla="*/ 63475 h 679513"/>
                <a:gd name="connsiteX7" fmla="*/ 661356 w 709636"/>
                <a:gd name="connsiteY7" fmla="*/ 63475 h 679513"/>
                <a:gd name="connsiteX8" fmla="*/ 627257 w 709636"/>
                <a:gd name="connsiteY8" fmla="*/ 53950 h 679513"/>
                <a:gd name="connsiteX9" fmla="*/ 609254 w 709636"/>
                <a:gd name="connsiteY9" fmla="*/ 46330 h 679513"/>
                <a:gd name="connsiteX10" fmla="*/ 601635 w 709636"/>
                <a:gd name="connsiteY10" fmla="*/ 28328 h 679513"/>
                <a:gd name="connsiteX11" fmla="*/ 574203 w 709636"/>
                <a:gd name="connsiteY11" fmla="*/ 18803 h 679513"/>
                <a:gd name="connsiteX12" fmla="*/ 530673 w 709636"/>
                <a:gd name="connsiteY12" fmla="*/ 15946 h 679513"/>
                <a:gd name="connsiteX13" fmla="*/ 468189 w 709636"/>
                <a:gd name="connsiteY13" fmla="*/ 52903 h 679513"/>
                <a:gd name="connsiteX14" fmla="*/ 468189 w 709636"/>
                <a:gd name="connsiteY14" fmla="*/ 71191 h 679513"/>
                <a:gd name="connsiteX15" fmla="*/ 482382 w 709636"/>
                <a:gd name="connsiteY15" fmla="*/ 99766 h 679513"/>
                <a:gd name="connsiteX16" fmla="*/ 477619 w 709636"/>
                <a:gd name="connsiteY16" fmla="*/ 123388 h 679513"/>
                <a:gd name="connsiteX17" fmla="*/ 453426 w 709636"/>
                <a:gd name="connsiteY17" fmla="*/ 145009 h 679513"/>
                <a:gd name="connsiteX18" fmla="*/ 433518 w 709636"/>
                <a:gd name="connsiteY18" fmla="*/ 156344 h 679513"/>
                <a:gd name="connsiteX19" fmla="*/ 388084 w 709636"/>
                <a:gd name="connsiteY19" fmla="*/ 114720 h 679513"/>
                <a:gd name="connsiteX20" fmla="*/ 328458 w 709636"/>
                <a:gd name="connsiteY20" fmla="*/ 100528 h 679513"/>
                <a:gd name="connsiteX21" fmla="*/ 280833 w 709636"/>
                <a:gd name="connsiteY21" fmla="*/ 94813 h 679513"/>
                <a:gd name="connsiteX22" fmla="*/ 262926 w 709636"/>
                <a:gd name="connsiteY22" fmla="*/ 65476 h 679513"/>
                <a:gd name="connsiteX23" fmla="*/ 260068 w 709636"/>
                <a:gd name="connsiteY23" fmla="*/ 52236 h 679513"/>
                <a:gd name="connsiteX24" fmla="*/ 251591 w 709636"/>
                <a:gd name="connsiteY24" fmla="*/ 40901 h 679513"/>
                <a:gd name="connsiteX25" fmla="*/ 222254 w 709636"/>
                <a:gd name="connsiteY25" fmla="*/ 37091 h 679513"/>
                <a:gd name="connsiteX26" fmla="*/ 196632 w 709636"/>
                <a:gd name="connsiteY26" fmla="*/ 26709 h 679513"/>
                <a:gd name="connsiteX27" fmla="*/ 158532 w 709636"/>
                <a:gd name="connsiteY27" fmla="*/ 21946 h 679513"/>
                <a:gd name="connsiteX28" fmla="*/ 138624 w 709636"/>
                <a:gd name="connsiteY28" fmla="*/ 28519 h 679513"/>
                <a:gd name="connsiteX29" fmla="*/ 98810 w 709636"/>
                <a:gd name="connsiteY29" fmla="*/ 9469 h 679513"/>
                <a:gd name="connsiteX30" fmla="*/ 84522 w 709636"/>
                <a:gd name="connsiteY30" fmla="*/ -56 h 679513"/>
                <a:gd name="connsiteX31" fmla="*/ 84522 w 709636"/>
                <a:gd name="connsiteY31" fmla="*/ 45092 h 679513"/>
                <a:gd name="connsiteX32" fmla="*/ 60043 w 709636"/>
                <a:gd name="connsiteY32" fmla="*/ 54617 h 679513"/>
                <a:gd name="connsiteX33" fmla="*/ 40993 w 709636"/>
                <a:gd name="connsiteY33" fmla="*/ 77287 h 679513"/>
                <a:gd name="connsiteX34" fmla="*/ 29658 w 709636"/>
                <a:gd name="connsiteY34" fmla="*/ 77287 h 679513"/>
                <a:gd name="connsiteX35" fmla="*/ 46708 w 709636"/>
                <a:gd name="connsiteY35" fmla="*/ 113291 h 679513"/>
                <a:gd name="connsiteX36" fmla="*/ 29658 w 709636"/>
                <a:gd name="connsiteY36" fmla="*/ 130341 h 679513"/>
                <a:gd name="connsiteX37" fmla="*/ 1083 w 709636"/>
                <a:gd name="connsiteY37" fmla="*/ 137866 h 679513"/>
                <a:gd name="connsiteX38" fmla="*/ 1083 w 709636"/>
                <a:gd name="connsiteY38" fmla="*/ 181490 h 679513"/>
                <a:gd name="connsiteX39" fmla="*/ 21848 w 709636"/>
                <a:gd name="connsiteY39" fmla="*/ 220257 h 679513"/>
                <a:gd name="connsiteX40" fmla="*/ 25658 w 709636"/>
                <a:gd name="connsiteY40" fmla="*/ 268549 h 679513"/>
                <a:gd name="connsiteX41" fmla="*/ 12418 w 709636"/>
                <a:gd name="connsiteY41" fmla="*/ 291313 h 679513"/>
                <a:gd name="connsiteX42" fmla="*/ 25658 w 709636"/>
                <a:gd name="connsiteY42" fmla="*/ 335319 h 679513"/>
                <a:gd name="connsiteX43" fmla="*/ 1083 w 709636"/>
                <a:gd name="connsiteY43" fmla="*/ 348844 h 679513"/>
                <a:gd name="connsiteX44" fmla="*/ 23753 w 709636"/>
                <a:gd name="connsiteY44" fmla="*/ 387802 h 679513"/>
                <a:gd name="connsiteX45" fmla="*/ 25658 w 709636"/>
                <a:gd name="connsiteY45" fmla="*/ 421234 h 679513"/>
                <a:gd name="connsiteX46" fmla="*/ 42041 w 709636"/>
                <a:gd name="connsiteY46" fmla="*/ 438951 h 679513"/>
                <a:gd name="connsiteX47" fmla="*/ 101382 w 709636"/>
                <a:gd name="connsiteY47" fmla="*/ 438951 h 679513"/>
                <a:gd name="connsiteX48" fmla="*/ 110907 w 709636"/>
                <a:gd name="connsiteY48" fmla="*/ 478765 h 679513"/>
                <a:gd name="connsiteX49" fmla="*/ 196060 w 709636"/>
                <a:gd name="connsiteY49" fmla="*/ 502387 h 679513"/>
                <a:gd name="connsiteX50" fmla="*/ 205585 w 709636"/>
                <a:gd name="connsiteY50" fmla="*/ 515627 h 679513"/>
                <a:gd name="connsiteX51" fmla="*/ 298359 w 709636"/>
                <a:gd name="connsiteY51" fmla="*/ 493910 h 679513"/>
                <a:gd name="connsiteX52" fmla="*/ 663738 w 709636"/>
                <a:gd name="connsiteY52" fmla="*/ 679457 h 679513"/>
                <a:gd name="connsiteX53" fmla="*/ 673263 w 709636"/>
                <a:gd name="connsiteY53" fmla="*/ 679457 h 679513"/>
                <a:gd name="connsiteX54" fmla="*/ 673263 w 709636"/>
                <a:gd name="connsiteY54" fmla="*/ 660407 h 679513"/>
                <a:gd name="connsiteX55" fmla="*/ 709172 w 709636"/>
                <a:gd name="connsiteY55" fmla="*/ 660407 h 6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9636" h="679513">
                  <a:moveTo>
                    <a:pt x="709553" y="562490"/>
                  </a:moveTo>
                  <a:cubicBezTo>
                    <a:pt x="700028" y="562490"/>
                    <a:pt x="701076" y="193301"/>
                    <a:pt x="701076" y="193301"/>
                  </a:cubicBezTo>
                  <a:lnTo>
                    <a:pt x="692598" y="149772"/>
                  </a:lnTo>
                  <a:lnTo>
                    <a:pt x="701076" y="117577"/>
                  </a:lnTo>
                  <a:lnTo>
                    <a:pt x="692598" y="98527"/>
                  </a:lnTo>
                  <a:lnTo>
                    <a:pt x="701076" y="83383"/>
                  </a:lnTo>
                  <a:lnTo>
                    <a:pt x="684978" y="63475"/>
                  </a:lnTo>
                  <a:lnTo>
                    <a:pt x="661356" y="63475"/>
                  </a:lnTo>
                  <a:cubicBezTo>
                    <a:pt x="661356" y="63475"/>
                    <a:pt x="630114" y="53950"/>
                    <a:pt x="627257" y="53950"/>
                  </a:cubicBezTo>
                  <a:cubicBezTo>
                    <a:pt x="621047" y="51933"/>
                    <a:pt x="615027" y="49384"/>
                    <a:pt x="609254" y="46330"/>
                  </a:cubicBezTo>
                  <a:lnTo>
                    <a:pt x="601635" y="28328"/>
                  </a:lnTo>
                  <a:cubicBezTo>
                    <a:pt x="601635" y="28328"/>
                    <a:pt x="577060" y="18803"/>
                    <a:pt x="574203" y="18803"/>
                  </a:cubicBezTo>
                  <a:cubicBezTo>
                    <a:pt x="571345" y="18803"/>
                    <a:pt x="530673" y="15946"/>
                    <a:pt x="530673" y="15946"/>
                  </a:cubicBezTo>
                  <a:lnTo>
                    <a:pt x="468189" y="52903"/>
                  </a:lnTo>
                  <a:lnTo>
                    <a:pt x="468189" y="71191"/>
                  </a:lnTo>
                  <a:cubicBezTo>
                    <a:pt x="472152" y="81077"/>
                    <a:pt x="476905" y="90631"/>
                    <a:pt x="482382" y="99766"/>
                  </a:cubicBezTo>
                  <a:cubicBezTo>
                    <a:pt x="482382" y="99766"/>
                    <a:pt x="478572" y="119673"/>
                    <a:pt x="477619" y="123388"/>
                  </a:cubicBezTo>
                  <a:cubicBezTo>
                    <a:pt x="470323" y="131409"/>
                    <a:pt x="462217" y="138654"/>
                    <a:pt x="453426" y="145009"/>
                  </a:cubicBezTo>
                  <a:lnTo>
                    <a:pt x="433518" y="156344"/>
                  </a:lnTo>
                  <a:cubicBezTo>
                    <a:pt x="433518" y="156344"/>
                    <a:pt x="390942" y="116625"/>
                    <a:pt x="388084" y="114720"/>
                  </a:cubicBezTo>
                  <a:cubicBezTo>
                    <a:pt x="385227" y="112815"/>
                    <a:pt x="328458" y="100528"/>
                    <a:pt x="328458" y="100528"/>
                  </a:cubicBezTo>
                  <a:cubicBezTo>
                    <a:pt x="328458" y="100528"/>
                    <a:pt x="286833" y="95765"/>
                    <a:pt x="280833" y="94813"/>
                  </a:cubicBezTo>
                  <a:cubicBezTo>
                    <a:pt x="274832" y="93860"/>
                    <a:pt x="264640" y="68333"/>
                    <a:pt x="262926" y="65476"/>
                  </a:cubicBezTo>
                  <a:cubicBezTo>
                    <a:pt x="261344" y="61221"/>
                    <a:pt x="260382" y="56763"/>
                    <a:pt x="260068" y="52236"/>
                  </a:cubicBezTo>
                  <a:lnTo>
                    <a:pt x="251591" y="40901"/>
                  </a:lnTo>
                  <a:lnTo>
                    <a:pt x="222254" y="37091"/>
                  </a:lnTo>
                  <a:cubicBezTo>
                    <a:pt x="222254" y="37091"/>
                    <a:pt x="200442" y="28519"/>
                    <a:pt x="196632" y="26709"/>
                  </a:cubicBezTo>
                  <a:cubicBezTo>
                    <a:pt x="184097" y="23990"/>
                    <a:pt x="171352" y="22396"/>
                    <a:pt x="158532" y="21946"/>
                  </a:cubicBezTo>
                  <a:cubicBezTo>
                    <a:pt x="151864" y="21946"/>
                    <a:pt x="142434" y="28519"/>
                    <a:pt x="138624" y="28519"/>
                  </a:cubicBezTo>
                  <a:cubicBezTo>
                    <a:pt x="125013" y="22914"/>
                    <a:pt x="111716" y="16554"/>
                    <a:pt x="98810" y="9469"/>
                  </a:cubicBezTo>
                  <a:lnTo>
                    <a:pt x="84522" y="-56"/>
                  </a:lnTo>
                  <a:lnTo>
                    <a:pt x="84522" y="45092"/>
                  </a:lnTo>
                  <a:lnTo>
                    <a:pt x="60043" y="54617"/>
                  </a:lnTo>
                  <a:lnTo>
                    <a:pt x="40993" y="77287"/>
                  </a:lnTo>
                  <a:lnTo>
                    <a:pt x="29658" y="77287"/>
                  </a:lnTo>
                  <a:lnTo>
                    <a:pt x="46708" y="113291"/>
                  </a:lnTo>
                  <a:lnTo>
                    <a:pt x="29658" y="130341"/>
                  </a:lnTo>
                  <a:cubicBezTo>
                    <a:pt x="29658" y="130341"/>
                    <a:pt x="1083" y="128436"/>
                    <a:pt x="1083" y="137866"/>
                  </a:cubicBezTo>
                  <a:lnTo>
                    <a:pt x="1083" y="181490"/>
                  </a:lnTo>
                  <a:lnTo>
                    <a:pt x="21848" y="220257"/>
                  </a:lnTo>
                  <a:lnTo>
                    <a:pt x="25658" y="268549"/>
                  </a:lnTo>
                  <a:cubicBezTo>
                    <a:pt x="17733" y="273464"/>
                    <a:pt x="12761" y="281998"/>
                    <a:pt x="12418" y="291313"/>
                  </a:cubicBezTo>
                  <a:cubicBezTo>
                    <a:pt x="14590" y="306563"/>
                    <a:pt x="19057" y="321403"/>
                    <a:pt x="25658" y="335319"/>
                  </a:cubicBezTo>
                  <a:cubicBezTo>
                    <a:pt x="25658" y="335319"/>
                    <a:pt x="-6537" y="336271"/>
                    <a:pt x="1083" y="348844"/>
                  </a:cubicBezTo>
                  <a:cubicBezTo>
                    <a:pt x="8703" y="361417"/>
                    <a:pt x="21848" y="376467"/>
                    <a:pt x="23753" y="387802"/>
                  </a:cubicBezTo>
                  <a:cubicBezTo>
                    <a:pt x="25058" y="398898"/>
                    <a:pt x="25696" y="410062"/>
                    <a:pt x="25658" y="421234"/>
                  </a:cubicBezTo>
                  <a:cubicBezTo>
                    <a:pt x="25658" y="421234"/>
                    <a:pt x="31944" y="438951"/>
                    <a:pt x="42041" y="438951"/>
                  </a:cubicBezTo>
                  <a:lnTo>
                    <a:pt x="101382" y="438951"/>
                  </a:lnTo>
                  <a:lnTo>
                    <a:pt x="110907" y="478765"/>
                  </a:lnTo>
                  <a:lnTo>
                    <a:pt x="196060" y="502387"/>
                  </a:lnTo>
                  <a:lnTo>
                    <a:pt x="205585" y="515627"/>
                  </a:lnTo>
                  <a:lnTo>
                    <a:pt x="298359" y="493910"/>
                  </a:lnTo>
                  <a:lnTo>
                    <a:pt x="663738" y="679457"/>
                  </a:lnTo>
                  <a:lnTo>
                    <a:pt x="673263" y="679457"/>
                  </a:lnTo>
                  <a:lnTo>
                    <a:pt x="673263" y="660407"/>
                  </a:lnTo>
                  <a:lnTo>
                    <a:pt x="709172" y="660407"/>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42ACB8B5-6D9C-3035-71E2-2CA9459E0658}"/>
                </a:ext>
              </a:extLst>
            </p:cNvPr>
            <p:cNvSpPr/>
            <p:nvPr/>
          </p:nvSpPr>
          <p:spPr>
            <a:xfrm>
              <a:off x="4812790" y="2189691"/>
              <a:ext cx="1078093" cy="1054165"/>
            </a:xfrm>
            <a:custGeom>
              <a:avLst/>
              <a:gdLst>
                <a:gd name="connsiteX0" fmla="*/ 499788 w 776763"/>
                <a:gd name="connsiteY0" fmla="*/ 598399 h 759523"/>
                <a:gd name="connsiteX1" fmla="*/ 525887 w 776763"/>
                <a:gd name="connsiteY1" fmla="*/ 589827 h 759523"/>
                <a:gd name="connsiteX2" fmla="*/ 533888 w 776763"/>
                <a:gd name="connsiteY2" fmla="*/ 598399 h 759523"/>
                <a:gd name="connsiteX3" fmla="*/ 537698 w 776763"/>
                <a:gd name="connsiteY3" fmla="*/ 612592 h 759523"/>
                <a:gd name="connsiteX4" fmla="*/ 541508 w 776763"/>
                <a:gd name="connsiteY4" fmla="*/ 637166 h 759523"/>
                <a:gd name="connsiteX5" fmla="*/ 551033 w 776763"/>
                <a:gd name="connsiteY5" fmla="*/ 669361 h 759523"/>
                <a:gd name="connsiteX6" fmla="*/ 569226 w 776763"/>
                <a:gd name="connsiteY6" fmla="*/ 672218 h 759523"/>
                <a:gd name="connsiteX7" fmla="*/ 565701 w 776763"/>
                <a:gd name="connsiteY7" fmla="*/ 663741 h 759523"/>
                <a:gd name="connsiteX8" fmla="*/ 575703 w 776763"/>
                <a:gd name="connsiteY8" fmla="*/ 606591 h 759523"/>
                <a:gd name="connsiteX9" fmla="*/ 594086 w 776763"/>
                <a:gd name="connsiteY9" fmla="*/ 605162 h 759523"/>
                <a:gd name="connsiteX10" fmla="*/ 606945 w 776763"/>
                <a:gd name="connsiteY10" fmla="*/ 620783 h 759523"/>
                <a:gd name="connsiteX11" fmla="*/ 606945 w 776763"/>
                <a:gd name="connsiteY11" fmla="*/ 535630 h 759523"/>
                <a:gd name="connsiteX12" fmla="*/ 633900 w 776763"/>
                <a:gd name="connsiteY12" fmla="*/ 527057 h 759523"/>
                <a:gd name="connsiteX13" fmla="*/ 660856 w 776763"/>
                <a:gd name="connsiteY13" fmla="*/ 500101 h 759523"/>
                <a:gd name="connsiteX14" fmla="*/ 653808 w 776763"/>
                <a:gd name="connsiteY14" fmla="*/ 481623 h 759523"/>
                <a:gd name="connsiteX15" fmla="*/ 674096 w 776763"/>
                <a:gd name="connsiteY15" fmla="*/ 470288 h 759523"/>
                <a:gd name="connsiteX16" fmla="*/ 674096 w 776763"/>
                <a:gd name="connsiteY16" fmla="*/ 430569 h 759523"/>
                <a:gd name="connsiteX17" fmla="*/ 660856 w 776763"/>
                <a:gd name="connsiteY17" fmla="*/ 382277 h 759523"/>
                <a:gd name="connsiteX18" fmla="*/ 691146 w 776763"/>
                <a:gd name="connsiteY18" fmla="*/ 345320 h 759523"/>
                <a:gd name="connsiteX19" fmla="*/ 682668 w 776763"/>
                <a:gd name="connsiteY19" fmla="*/ 321698 h 759523"/>
                <a:gd name="connsiteX20" fmla="*/ 694003 w 776763"/>
                <a:gd name="connsiteY20" fmla="*/ 295123 h 759523"/>
                <a:gd name="connsiteX21" fmla="*/ 708195 w 776763"/>
                <a:gd name="connsiteY21" fmla="*/ 295123 h 759523"/>
                <a:gd name="connsiteX22" fmla="*/ 725245 w 776763"/>
                <a:gd name="connsiteY22" fmla="*/ 275311 h 759523"/>
                <a:gd name="connsiteX23" fmla="*/ 745152 w 776763"/>
                <a:gd name="connsiteY23" fmla="*/ 268644 h 759523"/>
                <a:gd name="connsiteX24" fmla="*/ 767155 w 776763"/>
                <a:gd name="connsiteY24" fmla="*/ 245022 h 759523"/>
                <a:gd name="connsiteX25" fmla="*/ 776680 w 776763"/>
                <a:gd name="connsiteY25" fmla="*/ 281884 h 759523"/>
                <a:gd name="connsiteX26" fmla="*/ 767155 w 776763"/>
                <a:gd name="connsiteY26" fmla="*/ 243784 h 759523"/>
                <a:gd name="connsiteX27" fmla="*/ 744486 w 776763"/>
                <a:gd name="connsiteY27" fmla="*/ 237116 h 759523"/>
                <a:gd name="connsiteX28" fmla="*/ 727436 w 776763"/>
                <a:gd name="connsiteY28" fmla="*/ 215304 h 759523"/>
                <a:gd name="connsiteX29" fmla="*/ 715149 w 776763"/>
                <a:gd name="connsiteY29" fmla="*/ 214351 h 759523"/>
                <a:gd name="connsiteX30" fmla="*/ 688574 w 776763"/>
                <a:gd name="connsiteY30" fmla="*/ 110243 h 759523"/>
                <a:gd name="connsiteX31" fmla="*/ 693336 w 776763"/>
                <a:gd name="connsiteY31" fmla="*/ 93193 h 759523"/>
                <a:gd name="connsiteX32" fmla="*/ 681049 w 776763"/>
                <a:gd name="connsiteY32" fmla="*/ 67666 h 759523"/>
                <a:gd name="connsiteX33" fmla="*/ 677239 w 776763"/>
                <a:gd name="connsiteY33" fmla="*/ 43949 h 759523"/>
                <a:gd name="connsiteX34" fmla="*/ 649426 w 776763"/>
                <a:gd name="connsiteY34" fmla="*/ 22708 h 759523"/>
                <a:gd name="connsiteX35" fmla="*/ 633329 w 776763"/>
                <a:gd name="connsiteY35" fmla="*/ 21756 h 759523"/>
                <a:gd name="connsiteX36" fmla="*/ 618184 w 776763"/>
                <a:gd name="connsiteY36" fmla="*/ -56 h 759523"/>
                <a:gd name="connsiteX37" fmla="*/ 602087 w 776763"/>
                <a:gd name="connsiteY37" fmla="*/ 17946 h 759523"/>
                <a:gd name="connsiteX38" fmla="*/ 588847 w 776763"/>
                <a:gd name="connsiteY38" fmla="*/ 17946 h 759523"/>
                <a:gd name="connsiteX39" fmla="*/ 588847 w 776763"/>
                <a:gd name="connsiteY39" fmla="*/ 33091 h 759523"/>
                <a:gd name="connsiteX40" fmla="*/ 575608 w 776763"/>
                <a:gd name="connsiteY40" fmla="*/ 44425 h 759523"/>
                <a:gd name="connsiteX41" fmla="*/ 554748 w 776763"/>
                <a:gd name="connsiteY41" fmla="*/ 44425 h 759523"/>
                <a:gd name="connsiteX42" fmla="*/ 554748 w 776763"/>
                <a:gd name="connsiteY42" fmla="*/ 63475 h 759523"/>
                <a:gd name="connsiteX43" fmla="*/ 537698 w 776763"/>
                <a:gd name="connsiteY43" fmla="*/ 74810 h 759523"/>
                <a:gd name="connsiteX44" fmla="*/ 525887 w 776763"/>
                <a:gd name="connsiteY44" fmla="*/ 74810 h 759523"/>
                <a:gd name="connsiteX45" fmla="*/ 514933 w 776763"/>
                <a:gd name="connsiteY45" fmla="*/ 59665 h 759523"/>
                <a:gd name="connsiteX46" fmla="*/ 138124 w 776763"/>
                <a:gd name="connsiteY46" fmla="*/ 59665 h 759523"/>
                <a:gd name="connsiteX47" fmla="*/ 138124 w 776763"/>
                <a:gd name="connsiteY47" fmla="*/ 158154 h 759523"/>
                <a:gd name="connsiteX48" fmla="*/ 102215 w 776763"/>
                <a:gd name="connsiteY48" fmla="*/ 158154 h 759523"/>
                <a:gd name="connsiteX49" fmla="*/ 102215 w 776763"/>
                <a:gd name="connsiteY49" fmla="*/ 177204 h 759523"/>
                <a:gd name="connsiteX50" fmla="*/ 92690 w 776763"/>
                <a:gd name="connsiteY50" fmla="*/ 177204 h 759523"/>
                <a:gd name="connsiteX51" fmla="*/ 92690 w 776763"/>
                <a:gd name="connsiteY51" fmla="*/ 360846 h 759523"/>
                <a:gd name="connsiteX52" fmla="*/ 49161 w 776763"/>
                <a:gd name="connsiteY52" fmla="*/ 360846 h 759523"/>
                <a:gd name="connsiteX53" fmla="*/ 49161 w 776763"/>
                <a:gd name="connsiteY53" fmla="*/ 393040 h 759523"/>
                <a:gd name="connsiteX54" fmla="*/ 13156 w 776763"/>
                <a:gd name="connsiteY54" fmla="*/ 409614 h 759523"/>
                <a:gd name="connsiteX55" fmla="*/ 13156 w 776763"/>
                <a:gd name="connsiteY55" fmla="*/ 482004 h 759523"/>
                <a:gd name="connsiteX56" fmla="*/ -84 w 776763"/>
                <a:gd name="connsiteY56" fmla="*/ 493434 h 759523"/>
                <a:gd name="connsiteX57" fmla="*/ 26491 w 776763"/>
                <a:gd name="connsiteY57" fmla="*/ 518008 h 759523"/>
                <a:gd name="connsiteX58" fmla="*/ 26491 w 776763"/>
                <a:gd name="connsiteY58" fmla="*/ 554013 h 759523"/>
                <a:gd name="connsiteX59" fmla="*/ 49161 w 776763"/>
                <a:gd name="connsiteY59" fmla="*/ 586207 h 759523"/>
                <a:gd name="connsiteX60" fmla="*/ 56781 w 776763"/>
                <a:gd name="connsiteY60" fmla="*/ 598495 h 759523"/>
                <a:gd name="connsiteX61" fmla="*/ 56781 w 776763"/>
                <a:gd name="connsiteY61" fmla="*/ 616497 h 759523"/>
                <a:gd name="connsiteX62" fmla="*/ 79450 w 776763"/>
                <a:gd name="connsiteY62" fmla="*/ 635547 h 759523"/>
                <a:gd name="connsiteX63" fmla="*/ 87070 w 776763"/>
                <a:gd name="connsiteY63" fmla="*/ 664122 h 759523"/>
                <a:gd name="connsiteX64" fmla="*/ 71925 w 776763"/>
                <a:gd name="connsiteY64" fmla="*/ 701746 h 759523"/>
                <a:gd name="connsiteX65" fmla="*/ 88975 w 776763"/>
                <a:gd name="connsiteY65" fmla="*/ 713366 h 759523"/>
                <a:gd name="connsiteX66" fmla="*/ 104120 w 776763"/>
                <a:gd name="connsiteY66" fmla="*/ 713366 h 759523"/>
                <a:gd name="connsiteX67" fmla="*/ 113645 w 776763"/>
                <a:gd name="connsiteY67" fmla="*/ 722891 h 759523"/>
                <a:gd name="connsiteX68" fmla="*/ 113645 w 776763"/>
                <a:gd name="connsiteY68" fmla="*/ 732416 h 759523"/>
                <a:gd name="connsiteX69" fmla="*/ 149649 w 776763"/>
                <a:gd name="connsiteY69" fmla="*/ 759467 h 759523"/>
                <a:gd name="connsiteX70" fmla="*/ 197274 w 776763"/>
                <a:gd name="connsiteY70" fmla="*/ 673742 h 759523"/>
                <a:gd name="connsiteX71" fmla="*/ 240804 w 776763"/>
                <a:gd name="connsiteY71" fmla="*/ 677552 h 759523"/>
                <a:gd name="connsiteX72" fmla="*/ 252138 w 776763"/>
                <a:gd name="connsiteY72" fmla="*/ 711652 h 759523"/>
                <a:gd name="connsiteX73" fmla="*/ 271188 w 776763"/>
                <a:gd name="connsiteY73" fmla="*/ 713557 h 759523"/>
                <a:gd name="connsiteX74" fmla="*/ 282523 w 776763"/>
                <a:gd name="connsiteY74" fmla="*/ 701936 h 759523"/>
                <a:gd name="connsiteX75" fmla="*/ 297668 w 776763"/>
                <a:gd name="connsiteY75" fmla="*/ 701936 h 759523"/>
                <a:gd name="connsiteX76" fmla="*/ 320433 w 776763"/>
                <a:gd name="connsiteY76" fmla="*/ 724891 h 759523"/>
                <a:gd name="connsiteX77" fmla="*/ 358533 w 776763"/>
                <a:gd name="connsiteY77" fmla="*/ 726796 h 759523"/>
                <a:gd name="connsiteX78" fmla="*/ 364248 w 776763"/>
                <a:gd name="connsiteY78" fmla="*/ 701936 h 759523"/>
                <a:gd name="connsiteX79" fmla="*/ 392823 w 776763"/>
                <a:gd name="connsiteY79" fmla="*/ 697174 h 759523"/>
                <a:gd name="connsiteX80" fmla="*/ 402348 w 776763"/>
                <a:gd name="connsiteY80" fmla="*/ 681362 h 759523"/>
                <a:gd name="connsiteX81" fmla="*/ 430923 w 776763"/>
                <a:gd name="connsiteY81" fmla="*/ 697174 h 759523"/>
                <a:gd name="connsiteX82" fmla="*/ 447973 w 776763"/>
                <a:gd name="connsiteY82" fmla="*/ 701936 h 759523"/>
                <a:gd name="connsiteX83" fmla="*/ 468737 w 776763"/>
                <a:gd name="connsiteY83" fmla="*/ 701936 h 759523"/>
                <a:gd name="connsiteX84" fmla="*/ 482072 w 776763"/>
                <a:gd name="connsiteY84" fmla="*/ 686982 h 759523"/>
                <a:gd name="connsiteX85" fmla="*/ 504741 w 776763"/>
                <a:gd name="connsiteY85" fmla="*/ 658407 h 759523"/>
                <a:gd name="connsiteX86" fmla="*/ 504741 w 776763"/>
                <a:gd name="connsiteY86" fmla="*/ 618688 h 759523"/>
                <a:gd name="connsiteX87" fmla="*/ 491502 w 776763"/>
                <a:gd name="connsiteY87" fmla="*/ 611068 h 7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76763" h="759523">
                  <a:moveTo>
                    <a:pt x="499788" y="598399"/>
                  </a:moveTo>
                  <a:lnTo>
                    <a:pt x="525887" y="589827"/>
                  </a:lnTo>
                  <a:lnTo>
                    <a:pt x="533888" y="598399"/>
                  </a:lnTo>
                  <a:lnTo>
                    <a:pt x="537698" y="612592"/>
                  </a:lnTo>
                  <a:cubicBezTo>
                    <a:pt x="534421" y="620869"/>
                    <a:pt x="535879" y="630270"/>
                    <a:pt x="541508" y="637166"/>
                  </a:cubicBezTo>
                  <a:cubicBezTo>
                    <a:pt x="547509" y="646853"/>
                    <a:pt x="550795" y="657969"/>
                    <a:pt x="551033" y="669361"/>
                  </a:cubicBezTo>
                  <a:lnTo>
                    <a:pt x="569226" y="672218"/>
                  </a:lnTo>
                  <a:lnTo>
                    <a:pt x="565701" y="663741"/>
                  </a:lnTo>
                  <a:lnTo>
                    <a:pt x="575703" y="606591"/>
                  </a:lnTo>
                  <a:lnTo>
                    <a:pt x="594086" y="605162"/>
                  </a:lnTo>
                  <a:lnTo>
                    <a:pt x="606945" y="620783"/>
                  </a:lnTo>
                  <a:lnTo>
                    <a:pt x="606945" y="535630"/>
                  </a:lnTo>
                  <a:lnTo>
                    <a:pt x="633900" y="527057"/>
                  </a:lnTo>
                  <a:lnTo>
                    <a:pt x="660856" y="500101"/>
                  </a:lnTo>
                  <a:lnTo>
                    <a:pt x="653808" y="481623"/>
                  </a:lnTo>
                  <a:lnTo>
                    <a:pt x="674096" y="470288"/>
                  </a:lnTo>
                  <a:lnTo>
                    <a:pt x="674096" y="430569"/>
                  </a:lnTo>
                  <a:lnTo>
                    <a:pt x="660856" y="382277"/>
                  </a:lnTo>
                  <a:lnTo>
                    <a:pt x="691146" y="345320"/>
                  </a:lnTo>
                  <a:lnTo>
                    <a:pt x="682668" y="321698"/>
                  </a:lnTo>
                  <a:lnTo>
                    <a:pt x="694003" y="295123"/>
                  </a:lnTo>
                  <a:lnTo>
                    <a:pt x="708195" y="295123"/>
                  </a:lnTo>
                  <a:lnTo>
                    <a:pt x="725245" y="275311"/>
                  </a:lnTo>
                  <a:lnTo>
                    <a:pt x="745152" y="268644"/>
                  </a:lnTo>
                  <a:lnTo>
                    <a:pt x="767155" y="245022"/>
                  </a:lnTo>
                  <a:lnTo>
                    <a:pt x="776680" y="281884"/>
                  </a:lnTo>
                  <a:lnTo>
                    <a:pt x="767155" y="243784"/>
                  </a:lnTo>
                  <a:cubicBezTo>
                    <a:pt x="759440" y="242145"/>
                    <a:pt x="751858" y="239916"/>
                    <a:pt x="744486" y="237116"/>
                  </a:cubicBezTo>
                  <a:cubicBezTo>
                    <a:pt x="737733" y="230753"/>
                    <a:pt x="731979" y="223400"/>
                    <a:pt x="727436" y="215304"/>
                  </a:cubicBezTo>
                  <a:lnTo>
                    <a:pt x="715149" y="214351"/>
                  </a:lnTo>
                  <a:lnTo>
                    <a:pt x="688574" y="110243"/>
                  </a:lnTo>
                  <a:lnTo>
                    <a:pt x="693336" y="93193"/>
                  </a:lnTo>
                  <a:lnTo>
                    <a:pt x="681049" y="67666"/>
                  </a:lnTo>
                  <a:lnTo>
                    <a:pt x="677239" y="43949"/>
                  </a:lnTo>
                  <a:lnTo>
                    <a:pt x="649426" y="22708"/>
                  </a:lnTo>
                  <a:lnTo>
                    <a:pt x="633329" y="21756"/>
                  </a:lnTo>
                  <a:lnTo>
                    <a:pt x="618184" y="-56"/>
                  </a:lnTo>
                  <a:lnTo>
                    <a:pt x="602087" y="17946"/>
                  </a:lnTo>
                  <a:lnTo>
                    <a:pt x="588847" y="17946"/>
                  </a:lnTo>
                  <a:lnTo>
                    <a:pt x="588847" y="33091"/>
                  </a:lnTo>
                  <a:lnTo>
                    <a:pt x="575608" y="44425"/>
                  </a:lnTo>
                  <a:lnTo>
                    <a:pt x="554748" y="44425"/>
                  </a:lnTo>
                  <a:lnTo>
                    <a:pt x="554748" y="63475"/>
                  </a:lnTo>
                  <a:lnTo>
                    <a:pt x="537698" y="74810"/>
                  </a:lnTo>
                  <a:lnTo>
                    <a:pt x="525887" y="74810"/>
                  </a:lnTo>
                  <a:lnTo>
                    <a:pt x="514933" y="59665"/>
                  </a:lnTo>
                  <a:lnTo>
                    <a:pt x="138124" y="59665"/>
                  </a:lnTo>
                  <a:lnTo>
                    <a:pt x="138124" y="158154"/>
                  </a:lnTo>
                  <a:lnTo>
                    <a:pt x="102215" y="158154"/>
                  </a:lnTo>
                  <a:lnTo>
                    <a:pt x="102215" y="177204"/>
                  </a:lnTo>
                  <a:lnTo>
                    <a:pt x="92690" y="177204"/>
                  </a:lnTo>
                  <a:lnTo>
                    <a:pt x="92690" y="360846"/>
                  </a:lnTo>
                  <a:lnTo>
                    <a:pt x="49161" y="360846"/>
                  </a:lnTo>
                  <a:lnTo>
                    <a:pt x="49161" y="393040"/>
                  </a:lnTo>
                  <a:cubicBezTo>
                    <a:pt x="49161" y="393040"/>
                    <a:pt x="13156" y="401613"/>
                    <a:pt x="13156" y="409614"/>
                  </a:cubicBezTo>
                  <a:lnTo>
                    <a:pt x="13156" y="482004"/>
                  </a:lnTo>
                  <a:lnTo>
                    <a:pt x="-84" y="493434"/>
                  </a:lnTo>
                  <a:lnTo>
                    <a:pt x="26491" y="518008"/>
                  </a:lnTo>
                  <a:lnTo>
                    <a:pt x="26491" y="554013"/>
                  </a:lnTo>
                  <a:lnTo>
                    <a:pt x="49161" y="586207"/>
                  </a:lnTo>
                  <a:lnTo>
                    <a:pt x="56781" y="598495"/>
                  </a:lnTo>
                  <a:lnTo>
                    <a:pt x="56781" y="616497"/>
                  </a:lnTo>
                  <a:lnTo>
                    <a:pt x="79450" y="635547"/>
                  </a:lnTo>
                  <a:cubicBezTo>
                    <a:pt x="79450" y="635547"/>
                    <a:pt x="92690" y="652501"/>
                    <a:pt x="87070" y="664122"/>
                  </a:cubicBezTo>
                  <a:cubicBezTo>
                    <a:pt x="81450" y="675742"/>
                    <a:pt x="66210" y="697745"/>
                    <a:pt x="71925" y="701746"/>
                  </a:cubicBezTo>
                  <a:cubicBezTo>
                    <a:pt x="77641" y="705746"/>
                    <a:pt x="88975" y="713366"/>
                    <a:pt x="88975" y="713366"/>
                  </a:cubicBezTo>
                  <a:lnTo>
                    <a:pt x="104120" y="713366"/>
                  </a:lnTo>
                  <a:lnTo>
                    <a:pt x="113645" y="722891"/>
                  </a:lnTo>
                  <a:cubicBezTo>
                    <a:pt x="113645" y="722891"/>
                    <a:pt x="100405" y="732416"/>
                    <a:pt x="113645" y="732416"/>
                  </a:cubicBezTo>
                  <a:cubicBezTo>
                    <a:pt x="126885" y="732416"/>
                    <a:pt x="149649" y="759467"/>
                    <a:pt x="149649" y="759467"/>
                  </a:cubicBezTo>
                  <a:lnTo>
                    <a:pt x="197274" y="673742"/>
                  </a:lnTo>
                  <a:lnTo>
                    <a:pt x="240804" y="677552"/>
                  </a:lnTo>
                  <a:lnTo>
                    <a:pt x="252138" y="711652"/>
                  </a:lnTo>
                  <a:lnTo>
                    <a:pt x="271188" y="713557"/>
                  </a:lnTo>
                  <a:lnTo>
                    <a:pt x="282523" y="701936"/>
                  </a:lnTo>
                  <a:lnTo>
                    <a:pt x="297668" y="701936"/>
                  </a:lnTo>
                  <a:lnTo>
                    <a:pt x="320433" y="724891"/>
                  </a:lnTo>
                  <a:lnTo>
                    <a:pt x="358533" y="726796"/>
                  </a:lnTo>
                  <a:lnTo>
                    <a:pt x="364248" y="701936"/>
                  </a:lnTo>
                  <a:lnTo>
                    <a:pt x="392823" y="697174"/>
                  </a:lnTo>
                  <a:lnTo>
                    <a:pt x="402348" y="681362"/>
                  </a:lnTo>
                  <a:lnTo>
                    <a:pt x="430923" y="697174"/>
                  </a:lnTo>
                  <a:cubicBezTo>
                    <a:pt x="436171" y="700041"/>
                    <a:pt x="442000" y="701669"/>
                    <a:pt x="447973" y="701936"/>
                  </a:cubicBezTo>
                  <a:cubicBezTo>
                    <a:pt x="457498" y="701936"/>
                    <a:pt x="468737" y="701936"/>
                    <a:pt x="468737" y="701936"/>
                  </a:cubicBezTo>
                  <a:lnTo>
                    <a:pt x="482072" y="686982"/>
                  </a:lnTo>
                  <a:lnTo>
                    <a:pt x="504741" y="658407"/>
                  </a:lnTo>
                  <a:lnTo>
                    <a:pt x="504741" y="618688"/>
                  </a:lnTo>
                  <a:lnTo>
                    <a:pt x="491502" y="611068"/>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2EA56B4F-9551-16D0-A944-688BAE9AEE43}"/>
                </a:ext>
              </a:extLst>
            </p:cNvPr>
            <p:cNvSpPr/>
            <p:nvPr/>
          </p:nvSpPr>
          <p:spPr>
            <a:xfrm>
              <a:off x="5079835" y="1601532"/>
              <a:ext cx="23002" cy="12294"/>
            </a:xfrm>
            <a:custGeom>
              <a:avLst/>
              <a:gdLst>
                <a:gd name="connsiteX0" fmla="*/ -84 w 16573"/>
                <a:gd name="connsiteY0" fmla="*/ -56 h 8858"/>
                <a:gd name="connsiteX1" fmla="*/ 16490 w 16573"/>
                <a:gd name="connsiteY1" fmla="*/ 8802 h 8858"/>
              </a:gdLst>
              <a:ahLst/>
              <a:cxnLst>
                <a:cxn ang="0">
                  <a:pos x="connsiteX0" y="connsiteY0"/>
                </a:cxn>
                <a:cxn ang="0">
                  <a:pos x="connsiteX1" y="connsiteY1"/>
                </a:cxn>
              </a:cxnLst>
              <a:rect l="l" t="t" r="r" b="b"/>
              <a:pathLst>
                <a:path w="16573" h="8858">
                  <a:moveTo>
                    <a:pt x="-84" y="-56"/>
                  </a:moveTo>
                  <a:lnTo>
                    <a:pt x="16490" y="8802"/>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49646468-C9F6-B386-D511-D8B505B44B5E}"/>
                </a:ext>
              </a:extLst>
            </p:cNvPr>
            <p:cNvSpPr/>
            <p:nvPr/>
          </p:nvSpPr>
          <p:spPr>
            <a:xfrm>
              <a:off x="4235074" y="1523005"/>
              <a:ext cx="13220" cy="13220"/>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lnTo>
                    <a:pt x="0"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4D554F03-EE97-A519-D15C-4F097262A81D}"/>
                </a:ext>
              </a:extLst>
            </p:cNvPr>
            <p:cNvSpPr/>
            <p:nvPr/>
          </p:nvSpPr>
          <p:spPr>
            <a:xfrm>
              <a:off x="4217360" y="1530143"/>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A42B826-F4CF-2CBD-8108-156EF068FFC8}"/>
                </a:ext>
              </a:extLst>
            </p:cNvPr>
            <p:cNvSpPr/>
            <p:nvPr/>
          </p:nvSpPr>
          <p:spPr>
            <a:xfrm>
              <a:off x="4214584" y="1531201"/>
              <a:ext cx="661" cy="13220"/>
            </a:xfrm>
            <a:custGeom>
              <a:avLst/>
              <a:gdLst>
                <a:gd name="connsiteX0" fmla="*/ -84 w 476"/>
                <a:gd name="connsiteY0" fmla="*/ -56 h 9525"/>
                <a:gd name="connsiteX1" fmla="*/ 393 w 476"/>
                <a:gd name="connsiteY1" fmla="*/ -56 h 9525"/>
              </a:gdLst>
              <a:ahLst/>
              <a:cxnLst>
                <a:cxn ang="0">
                  <a:pos x="connsiteX0" y="connsiteY0"/>
                </a:cxn>
                <a:cxn ang="0">
                  <a:pos x="connsiteX1" y="connsiteY1"/>
                </a:cxn>
              </a:cxnLst>
              <a:rect l="l" t="t" r="r" b="b"/>
              <a:pathLst>
                <a:path w="476" h="9525">
                  <a:moveTo>
                    <a:pt x="-84" y="-56"/>
                  </a:moveTo>
                  <a:lnTo>
                    <a:pt x="393"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B6D1B2A-FCE0-E9E8-53A6-B6C9379A4C59}"/>
                </a:ext>
              </a:extLst>
            </p:cNvPr>
            <p:cNvSpPr/>
            <p:nvPr/>
          </p:nvSpPr>
          <p:spPr>
            <a:xfrm>
              <a:off x="3902855" y="1212069"/>
              <a:ext cx="254352" cy="464551"/>
            </a:xfrm>
            <a:custGeom>
              <a:avLst/>
              <a:gdLst>
                <a:gd name="connsiteX0" fmla="*/ 114026 w 183260"/>
                <a:gd name="connsiteY0" fmla="*/ 332366 h 334708"/>
                <a:gd name="connsiteX1" fmla="*/ 131076 w 183260"/>
                <a:gd name="connsiteY1" fmla="*/ 315316 h 334708"/>
                <a:gd name="connsiteX2" fmla="*/ 114026 w 183260"/>
                <a:gd name="connsiteY2" fmla="*/ 279407 h 334708"/>
                <a:gd name="connsiteX3" fmla="*/ 125361 w 183260"/>
                <a:gd name="connsiteY3" fmla="*/ 279407 h 334708"/>
                <a:gd name="connsiteX4" fmla="*/ 144411 w 183260"/>
                <a:gd name="connsiteY4" fmla="*/ 256738 h 334708"/>
                <a:gd name="connsiteX5" fmla="*/ 168890 w 183260"/>
                <a:gd name="connsiteY5" fmla="*/ 247213 h 334708"/>
                <a:gd name="connsiteX6" fmla="*/ 168890 w 183260"/>
                <a:gd name="connsiteY6" fmla="*/ 201969 h 334708"/>
                <a:gd name="connsiteX7" fmla="*/ 183177 w 183260"/>
                <a:gd name="connsiteY7" fmla="*/ 211494 h 334708"/>
                <a:gd name="connsiteX8" fmla="*/ 156603 w 183260"/>
                <a:gd name="connsiteY8" fmla="*/ 194158 h 334708"/>
                <a:gd name="connsiteX9" fmla="*/ 146220 w 183260"/>
                <a:gd name="connsiteY9" fmla="*/ 174632 h 334708"/>
                <a:gd name="connsiteX10" fmla="*/ 106406 w 183260"/>
                <a:gd name="connsiteY10" fmla="*/ 170822 h 334708"/>
                <a:gd name="connsiteX11" fmla="*/ 101739 w 183260"/>
                <a:gd name="connsiteY11" fmla="*/ 154725 h 334708"/>
                <a:gd name="connsiteX12" fmla="*/ 142410 w 183260"/>
                <a:gd name="connsiteY12" fmla="*/ 126150 h 334708"/>
                <a:gd name="connsiteX13" fmla="*/ 154698 w 183260"/>
                <a:gd name="connsiteY13" fmla="*/ 107957 h 334708"/>
                <a:gd name="connsiteX14" fmla="*/ 154698 w 183260"/>
                <a:gd name="connsiteY14" fmla="*/ 83383 h 334708"/>
                <a:gd name="connsiteX15" fmla="*/ 132981 w 183260"/>
                <a:gd name="connsiteY15" fmla="*/ 72048 h 334708"/>
                <a:gd name="connsiteX16" fmla="*/ 128218 w 183260"/>
                <a:gd name="connsiteY16" fmla="*/ 64428 h 334708"/>
                <a:gd name="connsiteX17" fmla="*/ 152793 w 183260"/>
                <a:gd name="connsiteY17" fmla="*/ 20899 h 334708"/>
                <a:gd name="connsiteX18" fmla="*/ 147173 w 183260"/>
                <a:gd name="connsiteY18" fmla="*/ 15184 h 334708"/>
                <a:gd name="connsiteX19" fmla="*/ 126313 w 183260"/>
                <a:gd name="connsiteY19" fmla="*/ 29376 h 334708"/>
                <a:gd name="connsiteX20" fmla="*/ 121551 w 183260"/>
                <a:gd name="connsiteY20" fmla="*/ 19851 h 334708"/>
                <a:gd name="connsiteX21" fmla="*/ 111168 w 183260"/>
                <a:gd name="connsiteY21" fmla="*/ -56 h 334708"/>
                <a:gd name="connsiteX22" fmla="*/ 101643 w 183260"/>
                <a:gd name="connsiteY22" fmla="*/ -56 h 334708"/>
                <a:gd name="connsiteX23" fmla="*/ 72306 w 183260"/>
                <a:gd name="connsiteY23" fmla="*/ 8516 h 334708"/>
                <a:gd name="connsiteX24" fmla="*/ 53256 w 183260"/>
                <a:gd name="connsiteY24" fmla="*/ 20994 h 334708"/>
                <a:gd name="connsiteX25" fmla="*/ 52495 w 183260"/>
                <a:gd name="connsiteY25" fmla="*/ 28804 h 334708"/>
                <a:gd name="connsiteX26" fmla="*/ 41160 w 183260"/>
                <a:gd name="connsiteY26" fmla="*/ 40234 h 334708"/>
                <a:gd name="connsiteX27" fmla="*/ 47732 w 183260"/>
                <a:gd name="connsiteY27" fmla="*/ 118339 h 334708"/>
                <a:gd name="connsiteX28" fmla="*/ 31158 w 183260"/>
                <a:gd name="connsiteY28" fmla="*/ 133960 h 334708"/>
                <a:gd name="connsiteX29" fmla="*/ -84 w 183260"/>
                <a:gd name="connsiteY29" fmla="*/ 163774 h 334708"/>
                <a:gd name="connsiteX30" fmla="*/ 11251 w 183260"/>
                <a:gd name="connsiteY30" fmla="*/ 201874 h 334708"/>
                <a:gd name="connsiteX31" fmla="*/ 36873 w 183260"/>
                <a:gd name="connsiteY31" fmla="*/ 209208 h 334708"/>
                <a:gd name="connsiteX32" fmla="*/ 27348 w 183260"/>
                <a:gd name="connsiteY32" fmla="*/ 231877 h 334708"/>
                <a:gd name="connsiteX33" fmla="*/ 72592 w 183260"/>
                <a:gd name="connsiteY33" fmla="*/ 257500 h 334708"/>
                <a:gd name="connsiteX34" fmla="*/ 90309 w 183260"/>
                <a:gd name="connsiteY34" fmla="*/ 334652 h 334708"/>
                <a:gd name="connsiteX35" fmla="*/ 114026 w 183260"/>
                <a:gd name="connsiteY35" fmla="*/ 332366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260" h="334708">
                  <a:moveTo>
                    <a:pt x="114026" y="332366"/>
                  </a:moveTo>
                  <a:lnTo>
                    <a:pt x="131076" y="315316"/>
                  </a:lnTo>
                  <a:lnTo>
                    <a:pt x="114026" y="279407"/>
                  </a:lnTo>
                  <a:lnTo>
                    <a:pt x="125361" y="279407"/>
                  </a:lnTo>
                  <a:lnTo>
                    <a:pt x="144411" y="256738"/>
                  </a:lnTo>
                  <a:lnTo>
                    <a:pt x="168890" y="247213"/>
                  </a:lnTo>
                  <a:lnTo>
                    <a:pt x="168890" y="201969"/>
                  </a:lnTo>
                  <a:lnTo>
                    <a:pt x="183177" y="211494"/>
                  </a:lnTo>
                  <a:lnTo>
                    <a:pt x="156603" y="194158"/>
                  </a:lnTo>
                  <a:cubicBezTo>
                    <a:pt x="152555" y="187980"/>
                    <a:pt x="149078" y="181444"/>
                    <a:pt x="146220" y="174632"/>
                  </a:cubicBezTo>
                  <a:cubicBezTo>
                    <a:pt x="145268" y="169870"/>
                    <a:pt x="106406" y="170822"/>
                    <a:pt x="106406" y="170822"/>
                  </a:cubicBezTo>
                  <a:lnTo>
                    <a:pt x="101739" y="154725"/>
                  </a:lnTo>
                  <a:lnTo>
                    <a:pt x="142410" y="126150"/>
                  </a:lnTo>
                  <a:lnTo>
                    <a:pt x="154698" y="107957"/>
                  </a:lnTo>
                  <a:lnTo>
                    <a:pt x="154698" y="83383"/>
                  </a:lnTo>
                  <a:lnTo>
                    <a:pt x="132981" y="72048"/>
                  </a:lnTo>
                  <a:lnTo>
                    <a:pt x="128218" y="64428"/>
                  </a:lnTo>
                  <a:lnTo>
                    <a:pt x="152793" y="20899"/>
                  </a:lnTo>
                  <a:lnTo>
                    <a:pt x="147173" y="15184"/>
                  </a:lnTo>
                  <a:lnTo>
                    <a:pt x="126313" y="29376"/>
                  </a:lnTo>
                  <a:lnTo>
                    <a:pt x="121551" y="19851"/>
                  </a:lnTo>
                  <a:lnTo>
                    <a:pt x="111168" y="-56"/>
                  </a:lnTo>
                  <a:lnTo>
                    <a:pt x="101643" y="-56"/>
                  </a:lnTo>
                  <a:lnTo>
                    <a:pt x="72306" y="8516"/>
                  </a:lnTo>
                  <a:lnTo>
                    <a:pt x="53256" y="20994"/>
                  </a:lnTo>
                  <a:cubicBezTo>
                    <a:pt x="53256" y="25661"/>
                    <a:pt x="52495" y="28804"/>
                    <a:pt x="52495" y="28804"/>
                  </a:cubicBezTo>
                  <a:lnTo>
                    <a:pt x="41160" y="40234"/>
                  </a:lnTo>
                  <a:lnTo>
                    <a:pt x="47732" y="118339"/>
                  </a:lnTo>
                  <a:lnTo>
                    <a:pt x="31158" y="133960"/>
                  </a:lnTo>
                  <a:lnTo>
                    <a:pt x="-84" y="163774"/>
                  </a:lnTo>
                  <a:cubicBezTo>
                    <a:pt x="-84" y="163774"/>
                    <a:pt x="5631" y="200159"/>
                    <a:pt x="11251" y="201874"/>
                  </a:cubicBezTo>
                  <a:lnTo>
                    <a:pt x="36873" y="209208"/>
                  </a:lnTo>
                  <a:cubicBezTo>
                    <a:pt x="36873" y="209208"/>
                    <a:pt x="14585" y="227686"/>
                    <a:pt x="27348" y="231877"/>
                  </a:cubicBezTo>
                  <a:cubicBezTo>
                    <a:pt x="43036" y="239294"/>
                    <a:pt x="58162" y="247858"/>
                    <a:pt x="72592" y="257500"/>
                  </a:cubicBezTo>
                  <a:lnTo>
                    <a:pt x="90309" y="334652"/>
                  </a:lnTo>
                  <a:cubicBezTo>
                    <a:pt x="98024" y="332525"/>
                    <a:pt x="106044" y="331752"/>
                    <a:pt x="114026" y="33236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068C33FA-BEF0-4D8B-6948-2A196D01B747}"/>
                </a:ext>
              </a:extLst>
            </p:cNvPr>
            <p:cNvSpPr/>
            <p:nvPr/>
          </p:nvSpPr>
          <p:spPr>
            <a:xfrm>
              <a:off x="4055679" y="167318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33C26865-4D17-B26F-61E7-B0A3F5303426}"/>
                </a:ext>
              </a:extLst>
            </p:cNvPr>
            <p:cNvSpPr/>
            <p:nvPr/>
          </p:nvSpPr>
          <p:spPr>
            <a:xfrm>
              <a:off x="4058983" y="1673317"/>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BF1B24B-0643-9A25-313B-E53CE9F6DAD8}"/>
                </a:ext>
              </a:extLst>
            </p:cNvPr>
            <p:cNvSpPr/>
            <p:nvPr/>
          </p:nvSpPr>
          <p:spPr>
            <a:xfrm>
              <a:off x="4061232" y="1658774"/>
              <a:ext cx="14541" cy="14673"/>
            </a:xfrm>
            <a:custGeom>
              <a:avLst/>
              <a:gdLst>
                <a:gd name="connsiteX0" fmla="*/ 10478 w 10477"/>
                <a:gd name="connsiteY0" fmla="*/ 0 h 10572"/>
                <a:gd name="connsiteX1" fmla="*/ 0 w 10477"/>
                <a:gd name="connsiteY1" fmla="*/ 10573 h 10572"/>
                <a:gd name="connsiteX2" fmla="*/ 10478 w 10477"/>
                <a:gd name="connsiteY2" fmla="*/ 0 h 10572"/>
                <a:gd name="connsiteX3" fmla="*/ 10478 w 10477"/>
                <a:gd name="connsiteY3" fmla="*/ 0 h 10572"/>
              </a:gdLst>
              <a:ahLst/>
              <a:cxnLst>
                <a:cxn ang="0">
                  <a:pos x="connsiteX0" y="connsiteY0"/>
                </a:cxn>
                <a:cxn ang="0">
                  <a:pos x="connsiteX1" y="connsiteY1"/>
                </a:cxn>
                <a:cxn ang="0">
                  <a:pos x="connsiteX2" y="connsiteY2"/>
                </a:cxn>
                <a:cxn ang="0">
                  <a:pos x="connsiteX3" y="connsiteY3"/>
                </a:cxn>
              </a:cxnLst>
              <a:rect l="l" t="t" r="r" b="b"/>
              <a:pathLst>
                <a:path w="10477" h="10572">
                  <a:moveTo>
                    <a:pt x="10478" y="0"/>
                  </a:moveTo>
                  <a:lnTo>
                    <a:pt x="0" y="10573"/>
                  </a:lnTo>
                  <a:lnTo>
                    <a:pt x="10478" y="0"/>
                  </a:lnTo>
                  <a:lnTo>
                    <a:pt x="10478"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43BFF605-D7AF-03F8-3BD8-B4188AA12356}"/>
                </a:ext>
              </a:extLst>
            </p:cNvPr>
            <p:cNvSpPr/>
            <p:nvPr/>
          </p:nvSpPr>
          <p:spPr>
            <a:xfrm>
              <a:off x="2891787" y="1223835"/>
              <a:ext cx="1282475" cy="1249558"/>
            </a:xfrm>
            <a:custGeom>
              <a:avLst/>
              <a:gdLst>
                <a:gd name="connsiteX0" fmla="*/ 884122 w 924020"/>
                <a:gd name="connsiteY0" fmla="*/ 632880 h 900303"/>
                <a:gd name="connsiteX1" fmla="*/ 855071 w 924020"/>
                <a:gd name="connsiteY1" fmla="*/ 632880 h 900303"/>
                <a:gd name="connsiteX2" fmla="*/ 838688 w 924020"/>
                <a:gd name="connsiteY2" fmla="*/ 615163 h 900303"/>
                <a:gd name="connsiteX3" fmla="*/ 836783 w 924020"/>
                <a:gd name="connsiteY3" fmla="*/ 581731 h 900303"/>
                <a:gd name="connsiteX4" fmla="*/ 814113 w 924020"/>
                <a:gd name="connsiteY4" fmla="*/ 542773 h 900303"/>
                <a:gd name="connsiteX5" fmla="*/ 838688 w 924020"/>
                <a:gd name="connsiteY5" fmla="*/ 529248 h 900303"/>
                <a:gd name="connsiteX6" fmla="*/ 825448 w 924020"/>
                <a:gd name="connsiteY6" fmla="*/ 485242 h 900303"/>
                <a:gd name="connsiteX7" fmla="*/ 838688 w 924020"/>
                <a:gd name="connsiteY7" fmla="*/ 462478 h 900303"/>
                <a:gd name="connsiteX8" fmla="*/ 834878 w 924020"/>
                <a:gd name="connsiteY8" fmla="*/ 414186 h 900303"/>
                <a:gd name="connsiteX9" fmla="*/ 814113 w 924020"/>
                <a:gd name="connsiteY9" fmla="*/ 375419 h 900303"/>
                <a:gd name="connsiteX10" fmla="*/ 814113 w 924020"/>
                <a:gd name="connsiteY10" fmla="*/ 331414 h 900303"/>
                <a:gd name="connsiteX11" fmla="*/ 818590 w 924020"/>
                <a:gd name="connsiteY11" fmla="*/ 326270 h 900303"/>
                <a:gd name="connsiteX12" fmla="*/ 818590 w 924020"/>
                <a:gd name="connsiteY12" fmla="*/ 326270 h 900303"/>
                <a:gd name="connsiteX13" fmla="*/ 800874 w 924020"/>
                <a:gd name="connsiteY13" fmla="*/ 249118 h 900303"/>
                <a:gd name="connsiteX14" fmla="*/ 755630 w 924020"/>
                <a:gd name="connsiteY14" fmla="*/ 223305 h 900303"/>
                <a:gd name="connsiteX15" fmla="*/ 765155 w 924020"/>
                <a:gd name="connsiteY15" fmla="*/ 200635 h 900303"/>
                <a:gd name="connsiteX16" fmla="*/ 739533 w 924020"/>
                <a:gd name="connsiteY16" fmla="*/ 193301 h 900303"/>
                <a:gd name="connsiteX17" fmla="*/ 728198 w 924020"/>
                <a:gd name="connsiteY17" fmla="*/ 155201 h 900303"/>
                <a:gd name="connsiteX18" fmla="*/ 759440 w 924020"/>
                <a:gd name="connsiteY18" fmla="*/ 125388 h 900303"/>
                <a:gd name="connsiteX19" fmla="*/ 776013 w 924020"/>
                <a:gd name="connsiteY19" fmla="*/ 109767 h 900303"/>
                <a:gd name="connsiteX20" fmla="*/ 769441 w 924020"/>
                <a:gd name="connsiteY20" fmla="*/ 31662 h 900303"/>
                <a:gd name="connsiteX21" fmla="*/ 780776 w 924020"/>
                <a:gd name="connsiteY21" fmla="*/ 20232 h 900303"/>
                <a:gd name="connsiteX22" fmla="*/ 781538 w 924020"/>
                <a:gd name="connsiteY22" fmla="*/ 12421 h 900303"/>
                <a:gd name="connsiteX23" fmla="*/ 800588 w 924020"/>
                <a:gd name="connsiteY23" fmla="*/ -56 h 900303"/>
                <a:gd name="connsiteX24" fmla="*/ 773061 w 924020"/>
                <a:gd name="connsiteY24" fmla="*/ 17851 h 900303"/>
                <a:gd name="connsiteX25" fmla="*/ 742771 w 924020"/>
                <a:gd name="connsiteY25" fmla="*/ 19756 h 900303"/>
                <a:gd name="connsiteX26" fmla="*/ 729531 w 924020"/>
                <a:gd name="connsiteY26" fmla="*/ 5563 h 900303"/>
                <a:gd name="connsiteX27" fmla="*/ 700194 w 924020"/>
                <a:gd name="connsiteY27" fmla="*/ 13183 h 900303"/>
                <a:gd name="connsiteX28" fmla="*/ 684097 w 924020"/>
                <a:gd name="connsiteY28" fmla="*/ 5563 h 900303"/>
                <a:gd name="connsiteX29" fmla="*/ 672762 w 924020"/>
                <a:gd name="connsiteY29" fmla="*/ 15088 h 900303"/>
                <a:gd name="connsiteX30" fmla="*/ 656475 w 924020"/>
                <a:gd name="connsiteY30" fmla="*/ 26614 h 900303"/>
                <a:gd name="connsiteX31" fmla="*/ 626185 w 924020"/>
                <a:gd name="connsiteY31" fmla="*/ 24709 h 900303"/>
                <a:gd name="connsiteX32" fmla="*/ 611993 w 924020"/>
                <a:gd name="connsiteY32" fmla="*/ 15184 h 900303"/>
                <a:gd name="connsiteX33" fmla="*/ 581227 w 924020"/>
                <a:gd name="connsiteY33" fmla="*/ 15184 h 900303"/>
                <a:gd name="connsiteX34" fmla="*/ 555605 w 924020"/>
                <a:gd name="connsiteY34" fmla="*/ 19851 h 900303"/>
                <a:gd name="connsiteX35" fmla="*/ 542175 w 924020"/>
                <a:gd name="connsiteY35" fmla="*/ 19851 h 900303"/>
                <a:gd name="connsiteX36" fmla="*/ 522458 w 924020"/>
                <a:gd name="connsiteY36" fmla="*/ 32805 h 900303"/>
                <a:gd name="connsiteX37" fmla="*/ 506361 w 924020"/>
                <a:gd name="connsiteY37" fmla="*/ 32805 h 900303"/>
                <a:gd name="connsiteX38" fmla="*/ 490263 w 924020"/>
                <a:gd name="connsiteY38" fmla="*/ 38520 h 900303"/>
                <a:gd name="connsiteX39" fmla="*/ 439209 w 924020"/>
                <a:gd name="connsiteY39" fmla="*/ 38520 h 900303"/>
                <a:gd name="connsiteX40" fmla="*/ 415492 w 924020"/>
                <a:gd name="connsiteY40" fmla="*/ 52712 h 900303"/>
                <a:gd name="connsiteX41" fmla="*/ 396442 w 924020"/>
                <a:gd name="connsiteY41" fmla="*/ 71762 h 900303"/>
                <a:gd name="connsiteX42" fmla="*/ 384155 w 924020"/>
                <a:gd name="connsiteY42" fmla="*/ 67952 h 900303"/>
                <a:gd name="connsiteX43" fmla="*/ 350055 w 924020"/>
                <a:gd name="connsiteY43" fmla="*/ 77477 h 900303"/>
                <a:gd name="connsiteX44" fmla="*/ 330243 w 924020"/>
                <a:gd name="connsiteY44" fmla="*/ 100147 h 900303"/>
                <a:gd name="connsiteX45" fmla="*/ 299954 w 924020"/>
                <a:gd name="connsiteY45" fmla="*/ 105862 h 900303"/>
                <a:gd name="connsiteX46" fmla="*/ 292334 w 924020"/>
                <a:gd name="connsiteY46" fmla="*/ 103957 h 900303"/>
                <a:gd name="connsiteX47" fmla="*/ 313575 w 924020"/>
                <a:gd name="connsiteY47" fmla="*/ 118530 h 900303"/>
                <a:gd name="connsiteX48" fmla="*/ 313575 w 924020"/>
                <a:gd name="connsiteY48" fmla="*/ 200921 h 900303"/>
                <a:gd name="connsiteX49" fmla="*/ 346245 w 924020"/>
                <a:gd name="connsiteY49" fmla="*/ 221495 h 900303"/>
                <a:gd name="connsiteX50" fmla="*/ 334815 w 924020"/>
                <a:gd name="connsiteY50" fmla="*/ 246355 h 900303"/>
                <a:gd name="connsiteX51" fmla="*/ 266902 w 924020"/>
                <a:gd name="connsiteY51" fmla="*/ 246355 h 900303"/>
                <a:gd name="connsiteX52" fmla="*/ 258330 w 924020"/>
                <a:gd name="connsiteY52" fmla="*/ 270930 h 900303"/>
                <a:gd name="connsiteX53" fmla="*/ 220230 w 924020"/>
                <a:gd name="connsiteY53" fmla="*/ 270930 h 900303"/>
                <a:gd name="connsiteX54" fmla="*/ 220230 w 924020"/>
                <a:gd name="connsiteY54" fmla="*/ 294647 h 900303"/>
                <a:gd name="connsiteX55" fmla="*/ 235851 w 924020"/>
                <a:gd name="connsiteY55" fmla="*/ 301696 h 900303"/>
                <a:gd name="connsiteX56" fmla="*/ 227278 w 924020"/>
                <a:gd name="connsiteY56" fmla="*/ 308839 h 900303"/>
                <a:gd name="connsiteX57" fmla="*/ 203180 w 924020"/>
                <a:gd name="connsiteY57" fmla="*/ 308839 h 900303"/>
                <a:gd name="connsiteX58" fmla="*/ 183273 w 924020"/>
                <a:gd name="connsiteY58" fmla="*/ 332938 h 900303"/>
                <a:gd name="connsiteX59" fmla="*/ 161937 w 924020"/>
                <a:gd name="connsiteY59" fmla="*/ 332938 h 900303"/>
                <a:gd name="connsiteX60" fmla="*/ 161937 w 924020"/>
                <a:gd name="connsiteY60" fmla="*/ 347130 h 900303"/>
                <a:gd name="connsiteX61" fmla="*/ 130695 w 924020"/>
                <a:gd name="connsiteY61" fmla="*/ 355702 h 900303"/>
                <a:gd name="connsiteX62" fmla="*/ 99262 w 924020"/>
                <a:gd name="connsiteY62" fmla="*/ 355702 h 900303"/>
                <a:gd name="connsiteX63" fmla="*/ 92214 w 924020"/>
                <a:gd name="connsiteY63" fmla="*/ 372752 h 900303"/>
                <a:gd name="connsiteX64" fmla="*/ 65258 w 924020"/>
                <a:gd name="connsiteY64" fmla="*/ 372752 h 900303"/>
                <a:gd name="connsiteX65" fmla="*/ 58114 w 924020"/>
                <a:gd name="connsiteY65" fmla="*/ 386944 h 900303"/>
                <a:gd name="connsiteX66" fmla="*/ -84 w 924020"/>
                <a:gd name="connsiteY66" fmla="*/ 418186 h 900303"/>
                <a:gd name="connsiteX67" fmla="*/ -84 w 924020"/>
                <a:gd name="connsiteY67" fmla="*/ 492005 h 900303"/>
                <a:gd name="connsiteX68" fmla="*/ 430161 w 924020"/>
                <a:gd name="connsiteY68" fmla="*/ 790233 h 900303"/>
                <a:gd name="connsiteX69" fmla="*/ 430161 w 924020"/>
                <a:gd name="connsiteY69" fmla="*/ 810140 h 900303"/>
                <a:gd name="connsiteX70" fmla="*/ 451497 w 924020"/>
                <a:gd name="connsiteY70" fmla="*/ 821475 h 900303"/>
                <a:gd name="connsiteX71" fmla="*/ 451497 w 924020"/>
                <a:gd name="connsiteY71" fmla="*/ 831000 h 900303"/>
                <a:gd name="connsiteX72" fmla="*/ 478452 w 924020"/>
                <a:gd name="connsiteY72" fmla="*/ 831000 h 900303"/>
                <a:gd name="connsiteX73" fmla="*/ 478452 w 924020"/>
                <a:gd name="connsiteY73" fmla="*/ 845287 h 900303"/>
                <a:gd name="connsiteX74" fmla="*/ 525315 w 924020"/>
                <a:gd name="connsiteY74" fmla="*/ 845287 h 900303"/>
                <a:gd name="connsiteX75" fmla="*/ 525315 w 924020"/>
                <a:gd name="connsiteY75" fmla="*/ 872719 h 900303"/>
                <a:gd name="connsiteX76" fmla="*/ 515790 w 924020"/>
                <a:gd name="connsiteY76" fmla="*/ 890722 h 900303"/>
                <a:gd name="connsiteX77" fmla="*/ 525315 w 924020"/>
                <a:gd name="connsiteY77" fmla="*/ 900247 h 900303"/>
                <a:gd name="connsiteX78" fmla="*/ 647426 w 924020"/>
                <a:gd name="connsiteY78" fmla="*/ 872338 h 900303"/>
                <a:gd name="connsiteX79" fmla="*/ 728388 w 924020"/>
                <a:gd name="connsiteY79" fmla="*/ 800806 h 900303"/>
                <a:gd name="connsiteX80" fmla="*/ 923937 w 924020"/>
                <a:gd name="connsiteY80" fmla="*/ 671647 h 900303"/>
                <a:gd name="connsiteX81" fmla="*/ 914412 w 924020"/>
                <a:gd name="connsiteY81" fmla="*/ 631832 h 90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24020" h="900303">
                  <a:moveTo>
                    <a:pt x="884122" y="632880"/>
                  </a:moveTo>
                  <a:lnTo>
                    <a:pt x="855071" y="632880"/>
                  </a:lnTo>
                  <a:cubicBezTo>
                    <a:pt x="844974" y="632880"/>
                    <a:pt x="838688" y="615163"/>
                    <a:pt x="838688" y="615163"/>
                  </a:cubicBezTo>
                  <a:cubicBezTo>
                    <a:pt x="838726" y="603991"/>
                    <a:pt x="838088" y="592827"/>
                    <a:pt x="836783" y="581731"/>
                  </a:cubicBezTo>
                  <a:cubicBezTo>
                    <a:pt x="834878" y="570396"/>
                    <a:pt x="821638" y="555251"/>
                    <a:pt x="814113" y="542773"/>
                  </a:cubicBezTo>
                  <a:cubicBezTo>
                    <a:pt x="806589" y="530296"/>
                    <a:pt x="838688" y="529248"/>
                    <a:pt x="838688" y="529248"/>
                  </a:cubicBezTo>
                  <a:cubicBezTo>
                    <a:pt x="832087" y="515332"/>
                    <a:pt x="827620" y="500492"/>
                    <a:pt x="825448" y="485242"/>
                  </a:cubicBezTo>
                  <a:cubicBezTo>
                    <a:pt x="825791" y="475927"/>
                    <a:pt x="830763" y="467392"/>
                    <a:pt x="838688" y="462478"/>
                  </a:cubicBezTo>
                  <a:lnTo>
                    <a:pt x="834878" y="414186"/>
                  </a:lnTo>
                  <a:lnTo>
                    <a:pt x="814113" y="375419"/>
                  </a:lnTo>
                  <a:lnTo>
                    <a:pt x="814113" y="331414"/>
                  </a:lnTo>
                  <a:cubicBezTo>
                    <a:pt x="814113" y="329032"/>
                    <a:pt x="815923" y="327413"/>
                    <a:pt x="818590" y="326270"/>
                  </a:cubicBezTo>
                  <a:lnTo>
                    <a:pt x="818590" y="326270"/>
                  </a:lnTo>
                  <a:lnTo>
                    <a:pt x="800874" y="249118"/>
                  </a:lnTo>
                  <a:cubicBezTo>
                    <a:pt x="786453" y="239411"/>
                    <a:pt x="771327" y="230783"/>
                    <a:pt x="755630" y="223305"/>
                  </a:cubicBezTo>
                  <a:cubicBezTo>
                    <a:pt x="743057" y="219114"/>
                    <a:pt x="765155" y="200635"/>
                    <a:pt x="765155" y="200635"/>
                  </a:cubicBezTo>
                  <a:lnTo>
                    <a:pt x="739533" y="193301"/>
                  </a:lnTo>
                  <a:cubicBezTo>
                    <a:pt x="733913" y="191587"/>
                    <a:pt x="728198" y="155201"/>
                    <a:pt x="728198" y="155201"/>
                  </a:cubicBezTo>
                  <a:lnTo>
                    <a:pt x="759440" y="125388"/>
                  </a:lnTo>
                  <a:lnTo>
                    <a:pt x="776013" y="109767"/>
                  </a:lnTo>
                  <a:lnTo>
                    <a:pt x="769441" y="31662"/>
                  </a:lnTo>
                  <a:lnTo>
                    <a:pt x="780776" y="20232"/>
                  </a:lnTo>
                  <a:cubicBezTo>
                    <a:pt x="780776" y="20232"/>
                    <a:pt x="780776" y="17089"/>
                    <a:pt x="781538" y="12421"/>
                  </a:cubicBezTo>
                  <a:lnTo>
                    <a:pt x="800588" y="-56"/>
                  </a:lnTo>
                  <a:lnTo>
                    <a:pt x="773061" y="17851"/>
                  </a:lnTo>
                  <a:lnTo>
                    <a:pt x="742771" y="19756"/>
                  </a:lnTo>
                  <a:lnTo>
                    <a:pt x="729531" y="5563"/>
                  </a:lnTo>
                  <a:cubicBezTo>
                    <a:pt x="729531" y="5563"/>
                    <a:pt x="704957" y="16041"/>
                    <a:pt x="700194" y="13183"/>
                  </a:cubicBezTo>
                  <a:cubicBezTo>
                    <a:pt x="695432" y="10326"/>
                    <a:pt x="684097" y="5563"/>
                    <a:pt x="684097" y="5563"/>
                  </a:cubicBezTo>
                  <a:lnTo>
                    <a:pt x="672762" y="15088"/>
                  </a:lnTo>
                  <a:lnTo>
                    <a:pt x="656475" y="26614"/>
                  </a:lnTo>
                  <a:cubicBezTo>
                    <a:pt x="656475" y="26614"/>
                    <a:pt x="630852" y="25661"/>
                    <a:pt x="626185" y="24709"/>
                  </a:cubicBezTo>
                  <a:cubicBezTo>
                    <a:pt x="620946" y="22357"/>
                    <a:pt x="616155" y="19136"/>
                    <a:pt x="611993" y="15184"/>
                  </a:cubicBezTo>
                  <a:lnTo>
                    <a:pt x="581227" y="15184"/>
                  </a:lnTo>
                  <a:cubicBezTo>
                    <a:pt x="572569" y="16032"/>
                    <a:pt x="564006" y="17593"/>
                    <a:pt x="555605" y="19851"/>
                  </a:cubicBezTo>
                  <a:lnTo>
                    <a:pt x="542175" y="19851"/>
                  </a:lnTo>
                  <a:lnTo>
                    <a:pt x="522458" y="32805"/>
                  </a:lnTo>
                  <a:lnTo>
                    <a:pt x="506361" y="32805"/>
                  </a:lnTo>
                  <a:lnTo>
                    <a:pt x="490263" y="38520"/>
                  </a:lnTo>
                  <a:lnTo>
                    <a:pt x="439209" y="38520"/>
                  </a:lnTo>
                  <a:lnTo>
                    <a:pt x="415492" y="52712"/>
                  </a:lnTo>
                  <a:cubicBezTo>
                    <a:pt x="415492" y="52712"/>
                    <a:pt x="400347" y="70714"/>
                    <a:pt x="396442" y="71762"/>
                  </a:cubicBezTo>
                  <a:cubicBezTo>
                    <a:pt x="392537" y="72810"/>
                    <a:pt x="384155" y="67952"/>
                    <a:pt x="384155" y="67952"/>
                  </a:cubicBezTo>
                  <a:lnTo>
                    <a:pt x="350055" y="77477"/>
                  </a:lnTo>
                  <a:lnTo>
                    <a:pt x="330243" y="100147"/>
                  </a:lnTo>
                  <a:lnTo>
                    <a:pt x="299954" y="105862"/>
                  </a:lnTo>
                  <a:lnTo>
                    <a:pt x="292334" y="103957"/>
                  </a:lnTo>
                  <a:lnTo>
                    <a:pt x="313575" y="118530"/>
                  </a:lnTo>
                  <a:lnTo>
                    <a:pt x="313575" y="200921"/>
                  </a:lnTo>
                  <a:lnTo>
                    <a:pt x="346245" y="221495"/>
                  </a:lnTo>
                  <a:lnTo>
                    <a:pt x="334815" y="246355"/>
                  </a:lnTo>
                  <a:lnTo>
                    <a:pt x="266902" y="246355"/>
                  </a:lnTo>
                  <a:lnTo>
                    <a:pt x="258330" y="270930"/>
                  </a:lnTo>
                  <a:lnTo>
                    <a:pt x="220230" y="270930"/>
                  </a:lnTo>
                  <a:lnTo>
                    <a:pt x="220230" y="294647"/>
                  </a:lnTo>
                  <a:lnTo>
                    <a:pt x="235851" y="301696"/>
                  </a:lnTo>
                  <a:lnTo>
                    <a:pt x="227278" y="308839"/>
                  </a:lnTo>
                  <a:cubicBezTo>
                    <a:pt x="227278" y="308839"/>
                    <a:pt x="204609" y="300267"/>
                    <a:pt x="203180" y="308839"/>
                  </a:cubicBezTo>
                  <a:cubicBezTo>
                    <a:pt x="201751" y="317412"/>
                    <a:pt x="183273" y="332938"/>
                    <a:pt x="183273" y="332938"/>
                  </a:cubicBezTo>
                  <a:lnTo>
                    <a:pt x="161937" y="332938"/>
                  </a:lnTo>
                  <a:lnTo>
                    <a:pt x="161937" y="347130"/>
                  </a:lnTo>
                  <a:lnTo>
                    <a:pt x="130695" y="355702"/>
                  </a:lnTo>
                  <a:lnTo>
                    <a:pt x="99262" y="355702"/>
                  </a:lnTo>
                  <a:lnTo>
                    <a:pt x="92214" y="372752"/>
                  </a:lnTo>
                  <a:lnTo>
                    <a:pt x="65258" y="372752"/>
                  </a:lnTo>
                  <a:cubicBezTo>
                    <a:pt x="65258" y="372752"/>
                    <a:pt x="62400" y="386944"/>
                    <a:pt x="58114" y="386944"/>
                  </a:cubicBezTo>
                  <a:cubicBezTo>
                    <a:pt x="53828" y="386944"/>
                    <a:pt x="-84" y="418186"/>
                    <a:pt x="-84" y="418186"/>
                  </a:cubicBezTo>
                  <a:lnTo>
                    <a:pt x="-84" y="492005"/>
                  </a:lnTo>
                  <a:lnTo>
                    <a:pt x="430161" y="790233"/>
                  </a:lnTo>
                  <a:cubicBezTo>
                    <a:pt x="430161" y="790233"/>
                    <a:pt x="425970" y="807283"/>
                    <a:pt x="430161" y="810140"/>
                  </a:cubicBezTo>
                  <a:cubicBezTo>
                    <a:pt x="434352" y="812998"/>
                    <a:pt x="451497" y="821475"/>
                    <a:pt x="451497" y="821475"/>
                  </a:cubicBezTo>
                  <a:cubicBezTo>
                    <a:pt x="451497" y="821475"/>
                    <a:pt x="444353" y="831000"/>
                    <a:pt x="451497" y="831000"/>
                  </a:cubicBezTo>
                  <a:cubicBezTo>
                    <a:pt x="458640" y="831000"/>
                    <a:pt x="475595" y="826809"/>
                    <a:pt x="478452" y="831000"/>
                  </a:cubicBezTo>
                  <a:cubicBezTo>
                    <a:pt x="481310" y="835191"/>
                    <a:pt x="452925" y="843859"/>
                    <a:pt x="478452" y="845287"/>
                  </a:cubicBezTo>
                  <a:cubicBezTo>
                    <a:pt x="494064" y="846087"/>
                    <a:pt x="509704" y="846087"/>
                    <a:pt x="525315" y="845287"/>
                  </a:cubicBezTo>
                  <a:lnTo>
                    <a:pt x="525315" y="872719"/>
                  </a:lnTo>
                  <a:lnTo>
                    <a:pt x="515790" y="890722"/>
                  </a:lnTo>
                  <a:lnTo>
                    <a:pt x="525315" y="900247"/>
                  </a:lnTo>
                  <a:lnTo>
                    <a:pt x="647426" y="872338"/>
                  </a:lnTo>
                  <a:lnTo>
                    <a:pt x="728388" y="800806"/>
                  </a:lnTo>
                  <a:lnTo>
                    <a:pt x="923937" y="671647"/>
                  </a:lnTo>
                  <a:lnTo>
                    <a:pt x="914412" y="631832"/>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11ED3F69-20A8-A7B1-C6D7-E63581A4D233}"/>
                </a:ext>
              </a:extLst>
            </p:cNvPr>
            <p:cNvSpPr/>
            <p:nvPr/>
          </p:nvSpPr>
          <p:spPr>
            <a:xfrm>
              <a:off x="4041004" y="1673846"/>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31D7CB12-1920-5F0E-13B5-0C40A52180E9}"/>
                </a:ext>
              </a:extLst>
            </p:cNvPr>
            <p:cNvSpPr/>
            <p:nvPr/>
          </p:nvSpPr>
          <p:spPr>
            <a:xfrm>
              <a:off x="4030164" y="1675961"/>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39E453F-66F5-74CE-4BF1-C75F459736BB}"/>
                </a:ext>
              </a:extLst>
            </p:cNvPr>
            <p:cNvSpPr/>
            <p:nvPr/>
          </p:nvSpPr>
          <p:spPr>
            <a:xfrm>
              <a:off x="4051184" y="167318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BA42A38-9CFD-1772-680D-9345679F5D2D}"/>
                </a:ext>
              </a:extLst>
            </p:cNvPr>
            <p:cNvSpPr/>
            <p:nvPr/>
          </p:nvSpPr>
          <p:spPr>
            <a:xfrm>
              <a:off x="4035187" y="1674638"/>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47C7523-23D1-7DBA-A607-9F841D66F955}"/>
                </a:ext>
              </a:extLst>
            </p:cNvPr>
            <p:cNvSpPr/>
            <p:nvPr/>
          </p:nvSpPr>
          <p:spPr>
            <a:xfrm>
              <a:off x="4046028" y="1673449"/>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B46C96A4-BAAF-FC78-E0D1-6B5845DCC2AA}"/>
                </a:ext>
              </a:extLst>
            </p:cNvPr>
            <p:cNvSpPr/>
            <p:nvPr/>
          </p:nvSpPr>
          <p:spPr>
            <a:xfrm>
              <a:off x="2609010" y="1318755"/>
              <a:ext cx="763456" cy="555242"/>
            </a:xfrm>
            <a:custGeom>
              <a:avLst/>
              <a:gdLst>
                <a:gd name="connsiteX0" fmla="*/ 203656 w 550068"/>
                <a:gd name="connsiteY0" fmla="*/ 349702 h 400050"/>
                <a:gd name="connsiteX1" fmla="*/ 261854 w 550068"/>
                <a:gd name="connsiteY1" fmla="*/ 318460 h 400050"/>
                <a:gd name="connsiteX2" fmla="*/ 268998 w 550068"/>
                <a:gd name="connsiteY2" fmla="*/ 304267 h 400050"/>
                <a:gd name="connsiteX3" fmla="*/ 295953 w 550068"/>
                <a:gd name="connsiteY3" fmla="*/ 304267 h 400050"/>
                <a:gd name="connsiteX4" fmla="*/ 303002 w 550068"/>
                <a:gd name="connsiteY4" fmla="*/ 287218 h 400050"/>
                <a:gd name="connsiteX5" fmla="*/ 334244 w 550068"/>
                <a:gd name="connsiteY5" fmla="*/ 287218 h 400050"/>
                <a:gd name="connsiteX6" fmla="*/ 365486 w 550068"/>
                <a:gd name="connsiteY6" fmla="*/ 278645 h 400050"/>
                <a:gd name="connsiteX7" fmla="*/ 365486 w 550068"/>
                <a:gd name="connsiteY7" fmla="*/ 264453 h 400050"/>
                <a:gd name="connsiteX8" fmla="*/ 386822 w 550068"/>
                <a:gd name="connsiteY8" fmla="*/ 264453 h 400050"/>
                <a:gd name="connsiteX9" fmla="*/ 406729 w 550068"/>
                <a:gd name="connsiteY9" fmla="*/ 240355 h 400050"/>
                <a:gd name="connsiteX10" fmla="*/ 430827 w 550068"/>
                <a:gd name="connsiteY10" fmla="*/ 240355 h 400050"/>
                <a:gd name="connsiteX11" fmla="*/ 439400 w 550068"/>
                <a:gd name="connsiteY11" fmla="*/ 233211 h 400050"/>
                <a:gd name="connsiteX12" fmla="*/ 423779 w 550068"/>
                <a:gd name="connsiteY12" fmla="*/ 226162 h 400050"/>
                <a:gd name="connsiteX13" fmla="*/ 423779 w 550068"/>
                <a:gd name="connsiteY13" fmla="*/ 202540 h 400050"/>
                <a:gd name="connsiteX14" fmla="*/ 461879 w 550068"/>
                <a:gd name="connsiteY14" fmla="*/ 202540 h 400050"/>
                <a:gd name="connsiteX15" fmla="*/ 470452 w 550068"/>
                <a:gd name="connsiteY15" fmla="*/ 177966 h 400050"/>
                <a:gd name="connsiteX16" fmla="*/ 538555 w 550068"/>
                <a:gd name="connsiteY16" fmla="*/ 177966 h 400050"/>
                <a:gd name="connsiteX17" fmla="*/ 549985 w 550068"/>
                <a:gd name="connsiteY17" fmla="*/ 153106 h 400050"/>
                <a:gd name="connsiteX18" fmla="*/ 517314 w 550068"/>
                <a:gd name="connsiteY18" fmla="*/ 132436 h 400050"/>
                <a:gd name="connsiteX19" fmla="*/ 517314 w 550068"/>
                <a:gd name="connsiteY19" fmla="*/ 50140 h 400050"/>
                <a:gd name="connsiteX20" fmla="*/ 495978 w 550068"/>
                <a:gd name="connsiteY20" fmla="*/ 35948 h 400050"/>
                <a:gd name="connsiteX21" fmla="*/ 503598 w 550068"/>
                <a:gd name="connsiteY21" fmla="*/ 37853 h 400050"/>
                <a:gd name="connsiteX22" fmla="*/ 468547 w 550068"/>
                <a:gd name="connsiteY22" fmla="*/ 29281 h 400050"/>
                <a:gd name="connsiteX23" fmla="*/ 454354 w 550068"/>
                <a:gd name="connsiteY23" fmla="*/ 32138 h 400050"/>
                <a:gd name="connsiteX24" fmla="*/ 442924 w 550068"/>
                <a:gd name="connsiteY24" fmla="*/ 29281 h 400050"/>
                <a:gd name="connsiteX25" fmla="*/ 415492 w 550068"/>
                <a:gd name="connsiteY25" fmla="*/ 34043 h 400050"/>
                <a:gd name="connsiteX26" fmla="*/ 389013 w 550068"/>
                <a:gd name="connsiteY26" fmla="*/ 29281 h 400050"/>
                <a:gd name="connsiteX27" fmla="*/ 376726 w 550068"/>
                <a:gd name="connsiteY27" fmla="*/ -56 h 400050"/>
                <a:gd name="connsiteX28" fmla="*/ 348151 w 550068"/>
                <a:gd name="connsiteY28" fmla="*/ -56 h 400050"/>
                <a:gd name="connsiteX29" fmla="*/ 296430 w 550068"/>
                <a:gd name="connsiteY29" fmla="*/ 97765 h 400050"/>
                <a:gd name="connsiteX30" fmla="*/ 279189 w 550068"/>
                <a:gd name="connsiteY30" fmla="*/ 107767 h 400050"/>
                <a:gd name="connsiteX31" fmla="*/ 243185 w 550068"/>
                <a:gd name="connsiteY31" fmla="*/ 120149 h 400050"/>
                <a:gd name="connsiteX32" fmla="*/ 185464 w 550068"/>
                <a:gd name="connsiteY32" fmla="*/ 161773 h 400050"/>
                <a:gd name="connsiteX33" fmla="*/ 186416 w 550068"/>
                <a:gd name="connsiteY33" fmla="*/ 178823 h 400050"/>
                <a:gd name="connsiteX34" fmla="*/ 166509 w 550068"/>
                <a:gd name="connsiteY34" fmla="*/ 214828 h 400050"/>
                <a:gd name="connsiteX35" fmla="*/ 154412 w 550068"/>
                <a:gd name="connsiteY35" fmla="*/ 250165 h 400050"/>
                <a:gd name="connsiteX36" fmla="*/ 163937 w 550068"/>
                <a:gd name="connsiteY36" fmla="*/ 263405 h 400050"/>
                <a:gd name="connsiteX37" fmla="*/ 165842 w 550068"/>
                <a:gd name="connsiteY37" fmla="*/ 278550 h 400050"/>
                <a:gd name="connsiteX38" fmla="*/ 130790 w 550068"/>
                <a:gd name="connsiteY38" fmla="*/ 329699 h 400050"/>
                <a:gd name="connsiteX39" fmla="*/ 99548 w 550068"/>
                <a:gd name="connsiteY39" fmla="*/ 341986 h 400050"/>
                <a:gd name="connsiteX40" fmla="*/ 70973 w 550068"/>
                <a:gd name="connsiteY40" fmla="*/ 375133 h 400050"/>
                <a:gd name="connsiteX41" fmla="*/ 2869 w 550068"/>
                <a:gd name="connsiteY41" fmla="*/ 394183 h 400050"/>
                <a:gd name="connsiteX42" fmla="*/ -84 w 550068"/>
                <a:gd name="connsiteY42" fmla="*/ 399994 h 400050"/>
                <a:gd name="connsiteX43" fmla="*/ 203561 w 550068"/>
                <a:gd name="connsiteY43" fmla="*/ 39999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50068" h="400050">
                  <a:moveTo>
                    <a:pt x="203656" y="349702"/>
                  </a:moveTo>
                  <a:cubicBezTo>
                    <a:pt x="203656" y="349702"/>
                    <a:pt x="257568" y="318460"/>
                    <a:pt x="261854" y="318460"/>
                  </a:cubicBezTo>
                  <a:cubicBezTo>
                    <a:pt x="266140" y="318460"/>
                    <a:pt x="268998" y="304267"/>
                    <a:pt x="268998" y="304267"/>
                  </a:cubicBezTo>
                  <a:lnTo>
                    <a:pt x="295953" y="304267"/>
                  </a:lnTo>
                  <a:lnTo>
                    <a:pt x="303002" y="287218"/>
                  </a:lnTo>
                  <a:lnTo>
                    <a:pt x="334244" y="287218"/>
                  </a:lnTo>
                  <a:lnTo>
                    <a:pt x="365486" y="278645"/>
                  </a:lnTo>
                  <a:lnTo>
                    <a:pt x="365486" y="264453"/>
                  </a:lnTo>
                  <a:lnTo>
                    <a:pt x="386822" y="264453"/>
                  </a:lnTo>
                  <a:cubicBezTo>
                    <a:pt x="386822" y="264453"/>
                    <a:pt x="405301" y="248832"/>
                    <a:pt x="406729" y="240355"/>
                  </a:cubicBezTo>
                  <a:cubicBezTo>
                    <a:pt x="408158" y="231877"/>
                    <a:pt x="430827" y="240355"/>
                    <a:pt x="430827" y="240355"/>
                  </a:cubicBezTo>
                  <a:lnTo>
                    <a:pt x="439400" y="233211"/>
                  </a:lnTo>
                  <a:lnTo>
                    <a:pt x="423779" y="226162"/>
                  </a:lnTo>
                  <a:lnTo>
                    <a:pt x="423779" y="202540"/>
                  </a:lnTo>
                  <a:lnTo>
                    <a:pt x="461879" y="202540"/>
                  </a:lnTo>
                  <a:lnTo>
                    <a:pt x="470452" y="177966"/>
                  </a:lnTo>
                  <a:lnTo>
                    <a:pt x="538555" y="177966"/>
                  </a:lnTo>
                  <a:lnTo>
                    <a:pt x="549985" y="153106"/>
                  </a:lnTo>
                  <a:lnTo>
                    <a:pt x="517314" y="132436"/>
                  </a:lnTo>
                  <a:lnTo>
                    <a:pt x="517314" y="50140"/>
                  </a:lnTo>
                  <a:lnTo>
                    <a:pt x="495978" y="35948"/>
                  </a:lnTo>
                  <a:lnTo>
                    <a:pt x="503598" y="37853"/>
                  </a:lnTo>
                  <a:lnTo>
                    <a:pt x="468547" y="29281"/>
                  </a:lnTo>
                  <a:lnTo>
                    <a:pt x="454354" y="32138"/>
                  </a:lnTo>
                  <a:lnTo>
                    <a:pt x="442924" y="29281"/>
                  </a:lnTo>
                  <a:lnTo>
                    <a:pt x="415492" y="34043"/>
                  </a:lnTo>
                  <a:lnTo>
                    <a:pt x="389013" y="29281"/>
                  </a:lnTo>
                  <a:lnTo>
                    <a:pt x="376726" y="-56"/>
                  </a:lnTo>
                  <a:lnTo>
                    <a:pt x="348151" y="-56"/>
                  </a:lnTo>
                  <a:lnTo>
                    <a:pt x="296430" y="97765"/>
                  </a:lnTo>
                  <a:lnTo>
                    <a:pt x="279189" y="107767"/>
                  </a:lnTo>
                  <a:lnTo>
                    <a:pt x="243185" y="120149"/>
                  </a:lnTo>
                  <a:lnTo>
                    <a:pt x="185464" y="161773"/>
                  </a:lnTo>
                  <a:lnTo>
                    <a:pt x="186416" y="178823"/>
                  </a:lnTo>
                  <a:lnTo>
                    <a:pt x="166509" y="214828"/>
                  </a:lnTo>
                  <a:lnTo>
                    <a:pt x="154412" y="250165"/>
                  </a:lnTo>
                  <a:lnTo>
                    <a:pt x="163937" y="263405"/>
                  </a:lnTo>
                  <a:lnTo>
                    <a:pt x="165842" y="278550"/>
                  </a:lnTo>
                  <a:lnTo>
                    <a:pt x="130790" y="329699"/>
                  </a:lnTo>
                  <a:lnTo>
                    <a:pt x="99548" y="341986"/>
                  </a:lnTo>
                  <a:lnTo>
                    <a:pt x="70973" y="375133"/>
                  </a:lnTo>
                  <a:lnTo>
                    <a:pt x="2869" y="394183"/>
                  </a:lnTo>
                  <a:lnTo>
                    <a:pt x="-84" y="399994"/>
                  </a:lnTo>
                  <a:lnTo>
                    <a:pt x="203561" y="399994"/>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7033DB9-EF7A-368F-0295-F71B88FDF76C}"/>
                </a:ext>
              </a:extLst>
            </p:cNvPr>
            <p:cNvSpPr/>
            <p:nvPr/>
          </p:nvSpPr>
          <p:spPr>
            <a:xfrm>
              <a:off x="2334298" y="1873336"/>
              <a:ext cx="558281" cy="433616"/>
            </a:xfrm>
            <a:custGeom>
              <a:avLst/>
              <a:gdLst>
                <a:gd name="connsiteX0" fmla="*/ 179082 w 402240"/>
                <a:gd name="connsiteY0" fmla="*/ 36710 h 312419"/>
                <a:gd name="connsiteX1" fmla="*/ 163937 w 402240"/>
                <a:gd name="connsiteY1" fmla="*/ 57570 h 312419"/>
                <a:gd name="connsiteX2" fmla="*/ 135362 w 402240"/>
                <a:gd name="connsiteY2" fmla="*/ 72715 h 312419"/>
                <a:gd name="connsiteX3" fmla="*/ 119265 w 402240"/>
                <a:gd name="connsiteY3" fmla="*/ 99194 h 312419"/>
                <a:gd name="connsiteX4" fmla="*/ 112597 w 402240"/>
                <a:gd name="connsiteY4" fmla="*/ 127769 h 312419"/>
                <a:gd name="connsiteX5" fmla="*/ 111645 w 402240"/>
                <a:gd name="connsiteY5" fmla="*/ 145676 h 312419"/>
                <a:gd name="connsiteX6" fmla="*/ 84213 w 402240"/>
                <a:gd name="connsiteY6" fmla="*/ 172251 h 312419"/>
                <a:gd name="connsiteX7" fmla="*/ 69068 w 402240"/>
                <a:gd name="connsiteY7" fmla="*/ 188348 h 312419"/>
                <a:gd name="connsiteX8" fmla="*/ 41636 w 402240"/>
                <a:gd name="connsiteY8" fmla="*/ 246070 h 312419"/>
                <a:gd name="connsiteX9" fmla="*/ 24586 w 402240"/>
                <a:gd name="connsiteY9" fmla="*/ 258357 h 312419"/>
                <a:gd name="connsiteX10" fmla="*/ -84 w 402240"/>
                <a:gd name="connsiteY10" fmla="*/ 304744 h 312419"/>
                <a:gd name="connsiteX11" fmla="*/ 3155 w 402240"/>
                <a:gd name="connsiteY11" fmla="*/ 312364 h 312419"/>
                <a:gd name="connsiteX12" fmla="*/ 181844 w 402240"/>
                <a:gd name="connsiteY12" fmla="*/ 312364 h 312419"/>
                <a:gd name="connsiteX13" fmla="*/ 181844 w 402240"/>
                <a:gd name="connsiteY13" fmla="*/ 235687 h 312419"/>
                <a:gd name="connsiteX14" fmla="*/ 210419 w 402240"/>
                <a:gd name="connsiteY14" fmla="*/ 219590 h 312419"/>
                <a:gd name="connsiteX15" fmla="*/ 247376 w 402240"/>
                <a:gd name="connsiteY15" fmla="*/ 204445 h 312419"/>
                <a:gd name="connsiteX16" fmla="*/ 247376 w 402240"/>
                <a:gd name="connsiteY16" fmla="*/ 87859 h 312419"/>
                <a:gd name="connsiteX17" fmla="*/ 402157 w 402240"/>
                <a:gd name="connsiteY17" fmla="*/ 87859 h 312419"/>
                <a:gd name="connsiteX18" fmla="*/ 402157 w 402240"/>
                <a:gd name="connsiteY18" fmla="*/ -56 h 312419"/>
                <a:gd name="connsiteX19" fmla="*/ 197941 w 402240"/>
                <a:gd name="connsiteY19" fmla="*/ -56 h 31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2240" h="312419">
                  <a:moveTo>
                    <a:pt x="179082" y="36710"/>
                  </a:moveTo>
                  <a:lnTo>
                    <a:pt x="163937" y="57570"/>
                  </a:lnTo>
                  <a:lnTo>
                    <a:pt x="135362" y="72715"/>
                  </a:lnTo>
                  <a:lnTo>
                    <a:pt x="119265" y="99194"/>
                  </a:lnTo>
                  <a:lnTo>
                    <a:pt x="112597" y="127769"/>
                  </a:lnTo>
                  <a:lnTo>
                    <a:pt x="111645" y="145676"/>
                  </a:lnTo>
                  <a:cubicBezTo>
                    <a:pt x="111645" y="145676"/>
                    <a:pt x="86118" y="169393"/>
                    <a:pt x="84213" y="172251"/>
                  </a:cubicBezTo>
                  <a:cubicBezTo>
                    <a:pt x="82308" y="175108"/>
                    <a:pt x="69068" y="188348"/>
                    <a:pt x="69068" y="188348"/>
                  </a:cubicBezTo>
                  <a:lnTo>
                    <a:pt x="41636" y="246070"/>
                  </a:lnTo>
                  <a:lnTo>
                    <a:pt x="24586" y="258357"/>
                  </a:lnTo>
                  <a:lnTo>
                    <a:pt x="-84" y="304744"/>
                  </a:lnTo>
                  <a:lnTo>
                    <a:pt x="3155" y="312364"/>
                  </a:lnTo>
                  <a:lnTo>
                    <a:pt x="181844" y="312364"/>
                  </a:lnTo>
                  <a:lnTo>
                    <a:pt x="181844" y="235687"/>
                  </a:lnTo>
                  <a:lnTo>
                    <a:pt x="210419" y="219590"/>
                  </a:lnTo>
                  <a:lnTo>
                    <a:pt x="247376" y="204445"/>
                  </a:lnTo>
                  <a:lnTo>
                    <a:pt x="247376" y="87859"/>
                  </a:lnTo>
                  <a:lnTo>
                    <a:pt x="402157" y="87859"/>
                  </a:lnTo>
                  <a:lnTo>
                    <a:pt x="402157" y="-56"/>
                  </a:lnTo>
                  <a:lnTo>
                    <a:pt x="197941"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3EFDB1F2-81E3-341B-0A21-8331373763CD}"/>
                </a:ext>
              </a:extLst>
            </p:cNvPr>
            <p:cNvSpPr/>
            <p:nvPr/>
          </p:nvSpPr>
          <p:spPr>
            <a:xfrm>
              <a:off x="2339057" y="1906915"/>
              <a:ext cx="777337" cy="860360"/>
            </a:xfrm>
            <a:custGeom>
              <a:avLst/>
              <a:gdLst>
                <a:gd name="connsiteX0" fmla="*/ 486168 w 560069"/>
                <a:gd name="connsiteY0" fmla="*/ 112148 h 619887"/>
                <a:gd name="connsiteX1" fmla="*/ 559986 w 560069"/>
                <a:gd name="connsiteY1" fmla="*/ 112148 h 619887"/>
                <a:gd name="connsiteX2" fmla="*/ 398061 w 560069"/>
                <a:gd name="connsiteY2" fmla="*/ -56 h 619887"/>
                <a:gd name="connsiteX3" fmla="*/ 398061 w 560069"/>
                <a:gd name="connsiteY3" fmla="*/ 63856 h 619887"/>
                <a:gd name="connsiteX4" fmla="*/ 243375 w 560069"/>
                <a:gd name="connsiteY4" fmla="*/ 63856 h 619887"/>
                <a:gd name="connsiteX5" fmla="*/ 243375 w 560069"/>
                <a:gd name="connsiteY5" fmla="*/ 180347 h 619887"/>
                <a:gd name="connsiteX6" fmla="*/ 206418 w 560069"/>
                <a:gd name="connsiteY6" fmla="*/ 195492 h 619887"/>
                <a:gd name="connsiteX7" fmla="*/ 177843 w 560069"/>
                <a:gd name="connsiteY7" fmla="*/ 211589 h 619887"/>
                <a:gd name="connsiteX8" fmla="*/ 177843 w 560069"/>
                <a:gd name="connsiteY8" fmla="*/ 288265 h 619887"/>
                <a:gd name="connsiteX9" fmla="*/ -84 w 560069"/>
                <a:gd name="connsiteY9" fmla="*/ 288265 h 619887"/>
                <a:gd name="connsiteX10" fmla="*/ 10965 w 560069"/>
                <a:gd name="connsiteY10" fmla="*/ 314745 h 619887"/>
                <a:gd name="connsiteX11" fmla="*/ 20490 w 560069"/>
                <a:gd name="connsiteY11" fmla="*/ 320460 h 619887"/>
                <a:gd name="connsiteX12" fmla="*/ 35540 w 560069"/>
                <a:gd name="connsiteY12" fmla="*/ 332557 h 619887"/>
                <a:gd name="connsiteX13" fmla="*/ 35540 w 560069"/>
                <a:gd name="connsiteY13" fmla="*/ 363799 h 619887"/>
                <a:gd name="connsiteX14" fmla="*/ 24205 w 560069"/>
                <a:gd name="connsiteY14" fmla="*/ 376086 h 619887"/>
                <a:gd name="connsiteX15" fmla="*/ 24205 w 560069"/>
                <a:gd name="connsiteY15" fmla="*/ 384658 h 619887"/>
                <a:gd name="connsiteX16" fmla="*/ 32682 w 560069"/>
                <a:gd name="connsiteY16" fmla="*/ 398851 h 619887"/>
                <a:gd name="connsiteX17" fmla="*/ 37445 w 560069"/>
                <a:gd name="connsiteY17" fmla="*/ 448952 h 619887"/>
                <a:gd name="connsiteX18" fmla="*/ 22300 w 560069"/>
                <a:gd name="connsiteY18" fmla="*/ 507721 h 619887"/>
                <a:gd name="connsiteX19" fmla="*/ 9060 w 560069"/>
                <a:gd name="connsiteY19" fmla="*/ 538963 h 619887"/>
                <a:gd name="connsiteX20" fmla="*/ 9060 w 560069"/>
                <a:gd name="connsiteY20" fmla="*/ 544488 h 619887"/>
                <a:gd name="connsiteX21" fmla="*/ 19157 w 560069"/>
                <a:gd name="connsiteY21" fmla="*/ 539440 h 619887"/>
                <a:gd name="connsiteX22" fmla="*/ 27634 w 560069"/>
                <a:gd name="connsiteY22" fmla="*/ 520961 h 619887"/>
                <a:gd name="connsiteX23" fmla="*/ 63162 w 560069"/>
                <a:gd name="connsiteY23" fmla="*/ 520961 h 619887"/>
                <a:gd name="connsiteX24" fmla="*/ 92976 w 560069"/>
                <a:gd name="connsiteY24" fmla="*/ 513817 h 619887"/>
                <a:gd name="connsiteX25" fmla="*/ 109835 w 560069"/>
                <a:gd name="connsiteY25" fmla="*/ 513817 h 619887"/>
                <a:gd name="connsiteX26" fmla="*/ 138410 w 560069"/>
                <a:gd name="connsiteY26" fmla="*/ 543631 h 619887"/>
                <a:gd name="connsiteX27" fmla="*/ 172509 w 560069"/>
                <a:gd name="connsiteY27" fmla="*/ 543631 h 619887"/>
                <a:gd name="connsiteX28" fmla="*/ 225087 w 560069"/>
                <a:gd name="connsiteY28" fmla="*/ 619831 h 619887"/>
                <a:gd name="connsiteX29" fmla="*/ 246328 w 560069"/>
                <a:gd name="connsiteY29" fmla="*/ 607067 h 619887"/>
                <a:gd name="connsiteX30" fmla="*/ 246328 w 560069"/>
                <a:gd name="connsiteY30" fmla="*/ 566586 h 619887"/>
                <a:gd name="connsiteX31" fmla="*/ 260616 w 560069"/>
                <a:gd name="connsiteY31" fmla="*/ 566586 h 619887"/>
                <a:gd name="connsiteX32" fmla="*/ 269093 w 560069"/>
                <a:gd name="connsiteY32" fmla="*/ 595732 h 619887"/>
                <a:gd name="connsiteX33" fmla="*/ 314527 w 560069"/>
                <a:gd name="connsiteY33" fmla="*/ 578587 h 619887"/>
                <a:gd name="connsiteX34" fmla="*/ 521315 w 560069"/>
                <a:gd name="connsiteY34" fmla="*/ 578587 h 619887"/>
                <a:gd name="connsiteX35" fmla="*/ 538365 w 560069"/>
                <a:gd name="connsiteY35" fmla="*/ 533248 h 619887"/>
                <a:gd name="connsiteX36" fmla="*/ 517029 w 560069"/>
                <a:gd name="connsiteY36" fmla="*/ 524771 h 61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60069" h="619887">
                  <a:moveTo>
                    <a:pt x="486168" y="112148"/>
                  </a:moveTo>
                  <a:lnTo>
                    <a:pt x="559986" y="112148"/>
                  </a:lnTo>
                  <a:lnTo>
                    <a:pt x="398061" y="-56"/>
                  </a:lnTo>
                  <a:lnTo>
                    <a:pt x="398061" y="63856"/>
                  </a:lnTo>
                  <a:lnTo>
                    <a:pt x="243375" y="63856"/>
                  </a:lnTo>
                  <a:lnTo>
                    <a:pt x="243375" y="180347"/>
                  </a:lnTo>
                  <a:lnTo>
                    <a:pt x="206418" y="195492"/>
                  </a:lnTo>
                  <a:lnTo>
                    <a:pt x="177843" y="211589"/>
                  </a:lnTo>
                  <a:lnTo>
                    <a:pt x="177843" y="288265"/>
                  </a:lnTo>
                  <a:lnTo>
                    <a:pt x="-84" y="288265"/>
                  </a:lnTo>
                  <a:lnTo>
                    <a:pt x="10965" y="314745"/>
                  </a:lnTo>
                  <a:lnTo>
                    <a:pt x="20490" y="320460"/>
                  </a:lnTo>
                  <a:lnTo>
                    <a:pt x="35540" y="332557"/>
                  </a:lnTo>
                  <a:lnTo>
                    <a:pt x="35540" y="363799"/>
                  </a:lnTo>
                  <a:lnTo>
                    <a:pt x="24205" y="376086"/>
                  </a:lnTo>
                  <a:lnTo>
                    <a:pt x="24205" y="384658"/>
                  </a:lnTo>
                  <a:lnTo>
                    <a:pt x="32682" y="398851"/>
                  </a:lnTo>
                  <a:lnTo>
                    <a:pt x="37445" y="448952"/>
                  </a:lnTo>
                  <a:cubicBezTo>
                    <a:pt x="37445" y="448952"/>
                    <a:pt x="23253" y="503911"/>
                    <a:pt x="22300" y="507721"/>
                  </a:cubicBezTo>
                  <a:cubicBezTo>
                    <a:pt x="21348" y="511531"/>
                    <a:pt x="9060" y="536296"/>
                    <a:pt x="9060" y="538963"/>
                  </a:cubicBezTo>
                  <a:cubicBezTo>
                    <a:pt x="9060" y="539630"/>
                    <a:pt x="9060" y="541726"/>
                    <a:pt x="9060" y="544488"/>
                  </a:cubicBezTo>
                  <a:lnTo>
                    <a:pt x="19157" y="539440"/>
                  </a:lnTo>
                  <a:lnTo>
                    <a:pt x="27634" y="520961"/>
                  </a:lnTo>
                  <a:lnTo>
                    <a:pt x="63162" y="520961"/>
                  </a:lnTo>
                  <a:lnTo>
                    <a:pt x="92976" y="513817"/>
                  </a:lnTo>
                  <a:lnTo>
                    <a:pt x="109835" y="513817"/>
                  </a:lnTo>
                  <a:lnTo>
                    <a:pt x="138410" y="543631"/>
                  </a:lnTo>
                  <a:lnTo>
                    <a:pt x="172509" y="543631"/>
                  </a:lnTo>
                  <a:cubicBezTo>
                    <a:pt x="172509" y="543631"/>
                    <a:pt x="216515" y="619831"/>
                    <a:pt x="225087" y="619831"/>
                  </a:cubicBezTo>
                  <a:cubicBezTo>
                    <a:pt x="233660" y="619831"/>
                    <a:pt x="246328" y="612782"/>
                    <a:pt x="246328" y="607067"/>
                  </a:cubicBezTo>
                  <a:lnTo>
                    <a:pt x="246328" y="566586"/>
                  </a:lnTo>
                  <a:lnTo>
                    <a:pt x="260616" y="566586"/>
                  </a:lnTo>
                  <a:lnTo>
                    <a:pt x="269093" y="595732"/>
                  </a:lnTo>
                  <a:lnTo>
                    <a:pt x="314527" y="578587"/>
                  </a:lnTo>
                  <a:lnTo>
                    <a:pt x="521315" y="578587"/>
                  </a:lnTo>
                  <a:lnTo>
                    <a:pt x="538365" y="533248"/>
                  </a:lnTo>
                  <a:lnTo>
                    <a:pt x="517029" y="524771"/>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16EF92-7646-2C0B-C725-A9FBFE522C42}"/>
                </a:ext>
              </a:extLst>
            </p:cNvPr>
            <p:cNvSpPr/>
            <p:nvPr/>
          </p:nvSpPr>
          <p:spPr>
            <a:xfrm>
              <a:off x="2307064" y="2620797"/>
              <a:ext cx="385628" cy="305514"/>
            </a:xfrm>
            <a:custGeom>
              <a:avLst/>
              <a:gdLst>
                <a:gd name="connsiteX0" fmla="*/ 247947 w 277844"/>
                <a:gd name="connsiteY0" fmla="*/ 105957 h 220122"/>
                <a:gd name="connsiteX1" fmla="*/ 195370 w 277844"/>
                <a:gd name="connsiteY1" fmla="*/ 29757 h 220122"/>
                <a:gd name="connsiteX2" fmla="*/ 161270 w 277844"/>
                <a:gd name="connsiteY2" fmla="*/ 29757 h 220122"/>
                <a:gd name="connsiteX3" fmla="*/ 132695 w 277844"/>
                <a:gd name="connsiteY3" fmla="*/ -56 h 220122"/>
                <a:gd name="connsiteX4" fmla="*/ 115741 w 277844"/>
                <a:gd name="connsiteY4" fmla="*/ -56 h 220122"/>
                <a:gd name="connsiteX5" fmla="*/ 85927 w 277844"/>
                <a:gd name="connsiteY5" fmla="*/ 7087 h 220122"/>
                <a:gd name="connsiteX6" fmla="*/ 50494 w 277844"/>
                <a:gd name="connsiteY6" fmla="*/ 7087 h 220122"/>
                <a:gd name="connsiteX7" fmla="*/ 42017 w 277844"/>
                <a:gd name="connsiteY7" fmla="*/ 25566 h 220122"/>
                <a:gd name="connsiteX8" fmla="*/ 31920 w 277844"/>
                <a:gd name="connsiteY8" fmla="*/ 30614 h 220122"/>
                <a:gd name="connsiteX9" fmla="*/ 31159 w 277844"/>
                <a:gd name="connsiteY9" fmla="*/ 52522 h 220122"/>
                <a:gd name="connsiteX10" fmla="*/ -84 w 277844"/>
                <a:gd name="connsiteY10" fmla="*/ 94146 h 220122"/>
                <a:gd name="connsiteX11" fmla="*/ 36778 w 277844"/>
                <a:gd name="connsiteY11" fmla="*/ 152915 h 220122"/>
                <a:gd name="connsiteX12" fmla="*/ 28301 w 277844"/>
                <a:gd name="connsiteY12" fmla="*/ 174632 h 220122"/>
                <a:gd name="connsiteX13" fmla="*/ 24491 w 277844"/>
                <a:gd name="connsiteY13" fmla="*/ 216256 h 220122"/>
                <a:gd name="connsiteX14" fmla="*/ 31159 w 277844"/>
                <a:gd name="connsiteY14" fmla="*/ 216256 h 220122"/>
                <a:gd name="connsiteX15" fmla="*/ 32397 w 277844"/>
                <a:gd name="connsiteY15" fmla="*/ 219114 h 220122"/>
                <a:gd name="connsiteX16" fmla="*/ 39159 w 277844"/>
                <a:gd name="connsiteY16" fmla="*/ 214447 h 220122"/>
                <a:gd name="connsiteX17" fmla="*/ 81736 w 277844"/>
                <a:gd name="connsiteY17" fmla="*/ 214447 h 220122"/>
                <a:gd name="connsiteX18" fmla="*/ 96024 w 277844"/>
                <a:gd name="connsiteY18" fmla="*/ 193111 h 220122"/>
                <a:gd name="connsiteX19" fmla="*/ 175462 w 277844"/>
                <a:gd name="connsiteY19" fmla="*/ 201588 h 220122"/>
                <a:gd name="connsiteX20" fmla="*/ 195370 w 277844"/>
                <a:gd name="connsiteY20" fmla="*/ 213685 h 220122"/>
                <a:gd name="connsiteX21" fmla="*/ 245090 w 277844"/>
                <a:gd name="connsiteY21" fmla="*/ 220066 h 220122"/>
                <a:gd name="connsiteX22" fmla="*/ 277761 w 277844"/>
                <a:gd name="connsiteY22" fmla="*/ 213685 h 220122"/>
                <a:gd name="connsiteX23" fmla="*/ 277761 w 277844"/>
                <a:gd name="connsiteY23" fmla="*/ 166060 h 220122"/>
                <a:gd name="connsiteX24" fmla="*/ 256425 w 277844"/>
                <a:gd name="connsiteY24" fmla="*/ 153201 h 22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7844" h="220122">
                  <a:moveTo>
                    <a:pt x="247947" y="105957"/>
                  </a:moveTo>
                  <a:cubicBezTo>
                    <a:pt x="239375" y="105957"/>
                    <a:pt x="195370" y="29757"/>
                    <a:pt x="195370" y="29757"/>
                  </a:cubicBezTo>
                  <a:lnTo>
                    <a:pt x="161270" y="29757"/>
                  </a:lnTo>
                  <a:lnTo>
                    <a:pt x="132695" y="-56"/>
                  </a:lnTo>
                  <a:lnTo>
                    <a:pt x="115741" y="-56"/>
                  </a:lnTo>
                  <a:lnTo>
                    <a:pt x="85927" y="7087"/>
                  </a:lnTo>
                  <a:lnTo>
                    <a:pt x="50494" y="7087"/>
                  </a:lnTo>
                  <a:lnTo>
                    <a:pt x="42017" y="25566"/>
                  </a:lnTo>
                  <a:lnTo>
                    <a:pt x="31920" y="30614"/>
                  </a:lnTo>
                  <a:cubicBezTo>
                    <a:pt x="31920" y="38710"/>
                    <a:pt x="31159" y="52522"/>
                    <a:pt x="31159" y="52522"/>
                  </a:cubicBezTo>
                  <a:lnTo>
                    <a:pt x="-84" y="94146"/>
                  </a:lnTo>
                  <a:lnTo>
                    <a:pt x="36778" y="152915"/>
                  </a:lnTo>
                  <a:lnTo>
                    <a:pt x="28301" y="174632"/>
                  </a:lnTo>
                  <a:lnTo>
                    <a:pt x="24491" y="216256"/>
                  </a:lnTo>
                  <a:lnTo>
                    <a:pt x="31159" y="216256"/>
                  </a:lnTo>
                  <a:lnTo>
                    <a:pt x="32397" y="219114"/>
                  </a:lnTo>
                  <a:lnTo>
                    <a:pt x="39159" y="214447"/>
                  </a:lnTo>
                  <a:lnTo>
                    <a:pt x="81736" y="214447"/>
                  </a:lnTo>
                  <a:lnTo>
                    <a:pt x="96024" y="193111"/>
                  </a:lnTo>
                  <a:lnTo>
                    <a:pt x="175462" y="201588"/>
                  </a:lnTo>
                  <a:cubicBezTo>
                    <a:pt x="181558" y="206446"/>
                    <a:pt x="188245" y="210513"/>
                    <a:pt x="195370" y="213685"/>
                  </a:cubicBezTo>
                  <a:cubicBezTo>
                    <a:pt x="202513" y="215780"/>
                    <a:pt x="245090" y="220066"/>
                    <a:pt x="245090" y="220066"/>
                  </a:cubicBezTo>
                  <a:lnTo>
                    <a:pt x="277761" y="213685"/>
                  </a:lnTo>
                  <a:lnTo>
                    <a:pt x="277761" y="166060"/>
                  </a:lnTo>
                  <a:lnTo>
                    <a:pt x="256425" y="153201"/>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11D6FAB-A448-608E-5BE6-15E0D6449A1C}"/>
                </a:ext>
              </a:extLst>
            </p:cNvPr>
            <p:cNvSpPr/>
            <p:nvPr/>
          </p:nvSpPr>
          <p:spPr>
            <a:xfrm>
              <a:off x="2372503" y="2580343"/>
              <a:ext cx="5684" cy="21813"/>
            </a:xfrm>
            <a:custGeom>
              <a:avLst/>
              <a:gdLst>
                <a:gd name="connsiteX0" fmla="*/ -84 w 4095"/>
                <a:gd name="connsiteY0" fmla="*/ 15660 h 15716"/>
                <a:gd name="connsiteX1" fmla="*/ 4012 w 4095"/>
                <a:gd name="connsiteY1" fmla="*/ -56 h 15716"/>
                <a:gd name="connsiteX2" fmla="*/ -84 w 4095"/>
                <a:gd name="connsiteY2" fmla="*/ 15660 h 15716"/>
              </a:gdLst>
              <a:ahLst/>
              <a:cxnLst>
                <a:cxn ang="0">
                  <a:pos x="connsiteX0" y="connsiteY0"/>
                </a:cxn>
                <a:cxn ang="0">
                  <a:pos x="connsiteX1" y="connsiteY1"/>
                </a:cxn>
                <a:cxn ang="0">
                  <a:pos x="connsiteX2" y="connsiteY2"/>
                </a:cxn>
              </a:cxnLst>
              <a:rect l="l" t="t" r="r" b="b"/>
              <a:pathLst>
                <a:path w="4095" h="15716">
                  <a:moveTo>
                    <a:pt x="-84" y="15660"/>
                  </a:moveTo>
                  <a:cubicBezTo>
                    <a:pt x="964" y="11469"/>
                    <a:pt x="2488" y="6135"/>
                    <a:pt x="4012" y="-56"/>
                  </a:cubicBezTo>
                  <a:cubicBezTo>
                    <a:pt x="2488" y="5944"/>
                    <a:pt x="964" y="11469"/>
                    <a:pt x="-84" y="15660"/>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13FD3F33-B7DD-7126-543D-1B285492C8BD}"/>
                </a:ext>
              </a:extLst>
            </p:cNvPr>
            <p:cNvSpPr/>
            <p:nvPr/>
          </p:nvSpPr>
          <p:spPr>
            <a:xfrm>
              <a:off x="2351615" y="2659003"/>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BCC1F118-9475-8579-91E3-B1C9B397F03F}"/>
                </a:ext>
              </a:extLst>
            </p:cNvPr>
            <p:cNvSpPr/>
            <p:nvPr/>
          </p:nvSpPr>
          <p:spPr>
            <a:xfrm>
              <a:off x="2371446" y="2606651"/>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8EC8E6B9-DE28-ADF9-BEF1-6D52155FCF49}"/>
                </a:ext>
              </a:extLst>
            </p:cNvPr>
            <p:cNvSpPr/>
            <p:nvPr/>
          </p:nvSpPr>
          <p:spPr>
            <a:xfrm>
              <a:off x="2371975" y="2602553"/>
              <a:ext cx="13220" cy="2115"/>
            </a:xfrm>
            <a:custGeom>
              <a:avLst/>
              <a:gdLst>
                <a:gd name="connsiteX0" fmla="*/ -84 w 9525"/>
                <a:gd name="connsiteY0" fmla="*/ 1468 h 1524"/>
                <a:gd name="connsiteX1" fmla="*/ -84 w 9525"/>
                <a:gd name="connsiteY1" fmla="*/ -56 h 1524"/>
              </a:gdLst>
              <a:ahLst/>
              <a:cxnLst>
                <a:cxn ang="0">
                  <a:pos x="connsiteX0" y="connsiteY0"/>
                </a:cxn>
                <a:cxn ang="0">
                  <a:pos x="connsiteX1" y="connsiteY1"/>
                </a:cxn>
              </a:cxnLst>
              <a:rect l="l" t="t" r="r" b="b"/>
              <a:pathLst>
                <a:path w="9525" h="1524">
                  <a:moveTo>
                    <a:pt x="-84" y="1468"/>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8E3F37A-1320-493C-99B3-7A87BC69AF7A}"/>
                </a:ext>
              </a:extLst>
            </p:cNvPr>
            <p:cNvSpPr/>
            <p:nvPr/>
          </p:nvSpPr>
          <p:spPr>
            <a:xfrm>
              <a:off x="2378320" y="2555489"/>
              <a:ext cx="6212" cy="24323"/>
            </a:xfrm>
            <a:custGeom>
              <a:avLst/>
              <a:gdLst>
                <a:gd name="connsiteX0" fmla="*/ -84 w 4476"/>
                <a:gd name="connsiteY0" fmla="*/ 17470 h 17525"/>
                <a:gd name="connsiteX1" fmla="*/ 4393 w 4476"/>
                <a:gd name="connsiteY1" fmla="*/ -56 h 17525"/>
                <a:gd name="connsiteX2" fmla="*/ -84 w 4476"/>
                <a:gd name="connsiteY2" fmla="*/ 17470 h 17525"/>
              </a:gdLst>
              <a:ahLst/>
              <a:cxnLst>
                <a:cxn ang="0">
                  <a:pos x="connsiteX0" y="connsiteY0"/>
                </a:cxn>
                <a:cxn ang="0">
                  <a:pos x="connsiteX1" y="connsiteY1"/>
                </a:cxn>
                <a:cxn ang="0">
                  <a:pos x="connsiteX2" y="connsiteY2"/>
                </a:cxn>
              </a:cxnLst>
              <a:rect l="l" t="t" r="r" b="b"/>
              <a:pathLst>
                <a:path w="4476" h="17525">
                  <a:moveTo>
                    <a:pt x="-84" y="17470"/>
                  </a:moveTo>
                  <a:cubicBezTo>
                    <a:pt x="1440" y="11659"/>
                    <a:pt x="2964" y="5468"/>
                    <a:pt x="4393" y="-56"/>
                  </a:cubicBezTo>
                  <a:cubicBezTo>
                    <a:pt x="2964" y="5468"/>
                    <a:pt x="1440" y="11659"/>
                    <a:pt x="-84" y="17470"/>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9EF410-A442-026F-73CC-C9809C744C54}"/>
                </a:ext>
              </a:extLst>
            </p:cNvPr>
            <p:cNvSpPr/>
            <p:nvPr/>
          </p:nvSpPr>
          <p:spPr>
            <a:xfrm>
              <a:off x="2370785" y="2609162"/>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CE4F86CA-FC88-DDFC-487B-EA1F7C8E1815}"/>
                </a:ext>
              </a:extLst>
            </p:cNvPr>
            <p:cNvSpPr/>
            <p:nvPr/>
          </p:nvSpPr>
          <p:spPr>
            <a:xfrm>
              <a:off x="2370388" y="2610750"/>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F60F0BCF-53BD-02B0-76B7-7700F85F3945}"/>
                </a:ext>
              </a:extLst>
            </p:cNvPr>
            <p:cNvSpPr/>
            <p:nvPr/>
          </p:nvSpPr>
          <p:spPr>
            <a:xfrm>
              <a:off x="6157930" y="4581328"/>
              <a:ext cx="484249" cy="924874"/>
            </a:xfrm>
            <a:custGeom>
              <a:avLst/>
              <a:gdLst>
                <a:gd name="connsiteX0" fmla="*/ 302240 w 348900"/>
                <a:gd name="connsiteY0" fmla="*/ -56 h 666369"/>
                <a:gd name="connsiteX1" fmla="*/ 293763 w 348900"/>
                <a:gd name="connsiteY1" fmla="*/ 11278 h 666369"/>
                <a:gd name="connsiteX2" fmla="*/ 279475 w 348900"/>
                <a:gd name="connsiteY2" fmla="*/ 19851 h 666369"/>
                <a:gd name="connsiteX3" fmla="*/ 279475 w 348900"/>
                <a:gd name="connsiteY3" fmla="*/ 39663 h 666369"/>
                <a:gd name="connsiteX4" fmla="*/ 290905 w 348900"/>
                <a:gd name="connsiteY4" fmla="*/ 58141 h 666369"/>
                <a:gd name="connsiteX5" fmla="*/ 279475 w 348900"/>
                <a:gd name="connsiteY5" fmla="*/ 73762 h 666369"/>
                <a:gd name="connsiteX6" fmla="*/ 250900 w 348900"/>
                <a:gd name="connsiteY6" fmla="*/ 87955 h 666369"/>
                <a:gd name="connsiteX7" fmla="*/ 241375 w 348900"/>
                <a:gd name="connsiteY7" fmla="*/ 76620 h 666369"/>
                <a:gd name="connsiteX8" fmla="*/ 235660 w 348900"/>
                <a:gd name="connsiteY8" fmla="*/ 87955 h 666369"/>
                <a:gd name="connsiteX9" fmla="*/ 235660 w 348900"/>
                <a:gd name="connsiteY9" fmla="*/ 97956 h 666369"/>
                <a:gd name="connsiteX10" fmla="*/ 224325 w 348900"/>
                <a:gd name="connsiteY10" fmla="*/ 127769 h 666369"/>
                <a:gd name="connsiteX11" fmla="*/ 211562 w 348900"/>
                <a:gd name="connsiteY11" fmla="*/ 164631 h 666369"/>
                <a:gd name="connsiteX12" fmla="*/ 190226 w 348900"/>
                <a:gd name="connsiteY12" fmla="*/ 174632 h 666369"/>
                <a:gd name="connsiteX13" fmla="*/ 168985 w 348900"/>
                <a:gd name="connsiteY13" fmla="*/ 174632 h 666369"/>
                <a:gd name="connsiteX14" fmla="*/ 143363 w 348900"/>
                <a:gd name="connsiteY14" fmla="*/ 195873 h 666369"/>
                <a:gd name="connsiteX15" fmla="*/ 116407 w 348900"/>
                <a:gd name="connsiteY15" fmla="*/ 195873 h 666369"/>
                <a:gd name="connsiteX16" fmla="*/ 97929 w 348900"/>
                <a:gd name="connsiteY16" fmla="*/ 195873 h 666369"/>
                <a:gd name="connsiteX17" fmla="*/ 68116 w 348900"/>
                <a:gd name="connsiteY17" fmla="*/ 207303 h 666369"/>
                <a:gd name="connsiteX18" fmla="*/ 68116 w 348900"/>
                <a:gd name="connsiteY18" fmla="*/ 229973 h 666369"/>
                <a:gd name="connsiteX19" fmla="*/ 51066 w 348900"/>
                <a:gd name="connsiteY19" fmla="*/ 276835 h 666369"/>
                <a:gd name="connsiteX20" fmla="*/ 51066 w 348900"/>
                <a:gd name="connsiteY20" fmla="*/ 323699 h 666369"/>
                <a:gd name="connsiteX21" fmla="*/ 65258 w 348900"/>
                <a:gd name="connsiteY21" fmla="*/ 352274 h 666369"/>
                <a:gd name="connsiteX22" fmla="*/ 59638 w 348900"/>
                <a:gd name="connsiteY22" fmla="*/ 379325 h 666369"/>
                <a:gd name="connsiteX23" fmla="*/ 59638 w 348900"/>
                <a:gd name="connsiteY23" fmla="*/ 392088 h 666369"/>
                <a:gd name="connsiteX24" fmla="*/ 28396 w 348900"/>
                <a:gd name="connsiteY24" fmla="*/ 460287 h 666369"/>
                <a:gd name="connsiteX25" fmla="*/ 11346 w 348900"/>
                <a:gd name="connsiteY25" fmla="*/ 460287 h 666369"/>
                <a:gd name="connsiteX26" fmla="*/ 11346 w 348900"/>
                <a:gd name="connsiteY26" fmla="*/ 480099 h 666369"/>
                <a:gd name="connsiteX27" fmla="*/ -84 w 348900"/>
                <a:gd name="connsiteY27" fmla="*/ 501435 h 666369"/>
                <a:gd name="connsiteX28" fmla="*/ -84 w 348900"/>
                <a:gd name="connsiteY28" fmla="*/ 526962 h 666369"/>
                <a:gd name="connsiteX29" fmla="*/ 14109 w 348900"/>
                <a:gd name="connsiteY29" fmla="*/ 555537 h 666369"/>
                <a:gd name="connsiteX30" fmla="*/ 21252 w 348900"/>
                <a:gd name="connsiteY30" fmla="*/ 568396 h 666369"/>
                <a:gd name="connsiteX31" fmla="*/ 16966 w 348900"/>
                <a:gd name="connsiteY31" fmla="*/ 579731 h 666369"/>
                <a:gd name="connsiteX32" fmla="*/ 12775 w 348900"/>
                <a:gd name="connsiteY32" fmla="*/ 596780 h 666369"/>
                <a:gd name="connsiteX33" fmla="*/ 15537 w 348900"/>
                <a:gd name="connsiteY33" fmla="*/ 616687 h 666369"/>
                <a:gd name="connsiteX34" fmla="*/ 32587 w 348900"/>
                <a:gd name="connsiteY34" fmla="*/ 640786 h 666369"/>
                <a:gd name="connsiteX35" fmla="*/ 42112 w 348900"/>
                <a:gd name="connsiteY35" fmla="*/ 653549 h 666369"/>
                <a:gd name="connsiteX36" fmla="*/ 61924 w 348900"/>
                <a:gd name="connsiteY36" fmla="*/ 653549 h 666369"/>
                <a:gd name="connsiteX37" fmla="*/ 73354 w 348900"/>
                <a:gd name="connsiteY37" fmla="*/ 666313 h 666369"/>
                <a:gd name="connsiteX38" fmla="*/ 91737 w 348900"/>
                <a:gd name="connsiteY38" fmla="*/ 666313 h 666369"/>
                <a:gd name="connsiteX39" fmla="*/ 114502 w 348900"/>
                <a:gd name="connsiteY39" fmla="*/ 653549 h 666369"/>
                <a:gd name="connsiteX40" fmla="*/ 150697 w 348900"/>
                <a:gd name="connsiteY40" fmla="*/ 647929 h 666369"/>
                <a:gd name="connsiteX41" fmla="*/ 164223 w 348900"/>
                <a:gd name="connsiteY41" fmla="*/ 639357 h 666369"/>
                <a:gd name="connsiteX42" fmla="*/ 194036 w 348900"/>
                <a:gd name="connsiteY42" fmla="*/ 585445 h 666369"/>
                <a:gd name="connsiteX43" fmla="*/ 212515 w 348900"/>
                <a:gd name="connsiteY43" fmla="*/ 503054 h 666369"/>
                <a:gd name="connsiteX44" fmla="*/ 243757 w 348900"/>
                <a:gd name="connsiteY44" fmla="*/ 422092 h 666369"/>
                <a:gd name="connsiteX45" fmla="*/ 301954 w 348900"/>
                <a:gd name="connsiteY45" fmla="*/ 282932 h 666369"/>
                <a:gd name="connsiteX46" fmla="*/ 290619 w 348900"/>
                <a:gd name="connsiteY46" fmla="*/ 247403 h 666369"/>
                <a:gd name="connsiteX47" fmla="*/ 313289 w 348900"/>
                <a:gd name="connsiteY47" fmla="*/ 226162 h 666369"/>
                <a:gd name="connsiteX48" fmla="*/ 313289 w 348900"/>
                <a:gd name="connsiteY48" fmla="*/ 197587 h 666369"/>
                <a:gd name="connsiteX49" fmla="*/ 313289 w 348900"/>
                <a:gd name="connsiteY49" fmla="*/ 176347 h 666369"/>
                <a:gd name="connsiteX50" fmla="*/ 314623 w 348900"/>
                <a:gd name="connsiteY50" fmla="*/ 166345 h 666369"/>
                <a:gd name="connsiteX51" fmla="*/ 324719 w 348900"/>
                <a:gd name="connsiteY51" fmla="*/ 176347 h 666369"/>
                <a:gd name="connsiteX52" fmla="*/ 336054 w 348900"/>
                <a:gd name="connsiteY52" fmla="*/ 194825 h 666369"/>
                <a:gd name="connsiteX53" fmla="*/ 336054 w 348900"/>
                <a:gd name="connsiteY53" fmla="*/ 186253 h 666369"/>
                <a:gd name="connsiteX54" fmla="*/ 348817 w 348900"/>
                <a:gd name="connsiteY54" fmla="*/ 164917 h 666369"/>
                <a:gd name="connsiteX55" fmla="*/ 341674 w 348900"/>
                <a:gd name="connsiteY55" fmla="*/ 149296 h 666369"/>
                <a:gd name="connsiteX56" fmla="*/ 336054 w 348900"/>
                <a:gd name="connsiteY56" fmla="*/ 75477 h 666369"/>
                <a:gd name="connsiteX57" fmla="*/ 323290 w 348900"/>
                <a:gd name="connsiteY57" fmla="*/ 37377 h 666369"/>
                <a:gd name="connsiteX58" fmla="*/ 309098 w 348900"/>
                <a:gd name="connsiteY58" fmla="*/ 420 h 66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48900" h="666369">
                  <a:moveTo>
                    <a:pt x="302240" y="-56"/>
                  </a:moveTo>
                  <a:lnTo>
                    <a:pt x="293763" y="11278"/>
                  </a:lnTo>
                  <a:lnTo>
                    <a:pt x="279475" y="19851"/>
                  </a:lnTo>
                  <a:lnTo>
                    <a:pt x="279475" y="39663"/>
                  </a:lnTo>
                  <a:cubicBezTo>
                    <a:pt x="279475" y="39663"/>
                    <a:pt x="295096" y="53950"/>
                    <a:pt x="290905" y="58141"/>
                  </a:cubicBezTo>
                  <a:cubicBezTo>
                    <a:pt x="286714" y="62333"/>
                    <a:pt x="288048" y="70905"/>
                    <a:pt x="279475" y="73762"/>
                  </a:cubicBezTo>
                  <a:cubicBezTo>
                    <a:pt x="269665" y="77906"/>
                    <a:pt x="260130" y="82640"/>
                    <a:pt x="250900" y="87955"/>
                  </a:cubicBezTo>
                  <a:lnTo>
                    <a:pt x="241375" y="76620"/>
                  </a:lnTo>
                  <a:lnTo>
                    <a:pt x="235660" y="87955"/>
                  </a:lnTo>
                  <a:lnTo>
                    <a:pt x="235660" y="97956"/>
                  </a:lnTo>
                  <a:lnTo>
                    <a:pt x="224325" y="127769"/>
                  </a:lnTo>
                  <a:lnTo>
                    <a:pt x="211562" y="164631"/>
                  </a:lnTo>
                  <a:lnTo>
                    <a:pt x="190226" y="174632"/>
                  </a:lnTo>
                  <a:cubicBezTo>
                    <a:pt x="190226" y="174632"/>
                    <a:pt x="177462" y="166060"/>
                    <a:pt x="168985" y="174632"/>
                  </a:cubicBezTo>
                  <a:cubicBezTo>
                    <a:pt x="160813" y="182147"/>
                    <a:pt x="152259" y="189234"/>
                    <a:pt x="143363" y="195873"/>
                  </a:cubicBezTo>
                  <a:lnTo>
                    <a:pt x="116407" y="195873"/>
                  </a:lnTo>
                  <a:cubicBezTo>
                    <a:pt x="110264" y="195187"/>
                    <a:pt x="104072" y="195187"/>
                    <a:pt x="97929" y="195873"/>
                  </a:cubicBezTo>
                  <a:cubicBezTo>
                    <a:pt x="93642" y="197302"/>
                    <a:pt x="68116" y="207303"/>
                    <a:pt x="68116" y="207303"/>
                  </a:cubicBezTo>
                  <a:lnTo>
                    <a:pt x="68116" y="229973"/>
                  </a:lnTo>
                  <a:lnTo>
                    <a:pt x="51066" y="276835"/>
                  </a:lnTo>
                  <a:lnTo>
                    <a:pt x="51066" y="323699"/>
                  </a:lnTo>
                  <a:lnTo>
                    <a:pt x="65258" y="352274"/>
                  </a:lnTo>
                  <a:lnTo>
                    <a:pt x="59638" y="379325"/>
                  </a:lnTo>
                  <a:lnTo>
                    <a:pt x="59638" y="392088"/>
                  </a:lnTo>
                  <a:lnTo>
                    <a:pt x="28396" y="460287"/>
                  </a:lnTo>
                  <a:lnTo>
                    <a:pt x="11346" y="460287"/>
                  </a:lnTo>
                  <a:lnTo>
                    <a:pt x="11346" y="480099"/>
                  </a:lnTo>
                  <a:cubicBezTo>
                    <a:pt x="11346" y="480099"/>
                    <a:pt x="-84" y="494291"/>
                    <a:pt x="-84" y="501435"/>
                  </a:cubicBezTo>
                  <a:lnTo>
                    <a:pt x="-84" y="526962"/>
                  </a:lnTo>
                  <a:lnTo>
                    <a:pt x="14109" y="555537"/>
                  </a:lnTo>
                  <a:lnTo>
                    <a:pt x="21252" y="568396"/>
                  </a:lnTo>
                  <a:cubicBezTo>
                    <a:pt x="21252" y="568396"/>
                    <a:pt x="24110" y="576873"/>
                    <a:pt x="16966" y="579731"/>
                  </a:cubicBezTo>
                  <a:cubicBezTo>
                    <a:pt x="9823" y="582588"/>
                    <a:pt x="12775" y="596780"/>
                    <a:pt x="12775" y="596780"/>
                  </a:cubicBezTo>
                  <a:lnTo>
                    <a:pt x="15537" y="616687"/>
                  </a:lnTo>
                  <a:cubicBezTo>
                    <a:pt x="22186" y="623993"/>
                    <a:pt x="27910" y="632089"/>
                    <a:pt x="32587" y="640786"/>
                  </a:cubicBezTo>
                  <a:lnTo>
                    <a:pt x="42112" y="653549"/>
                  </a:lnTo>
                  <a:cubicBezTo>
                    <a:pt x="42112" y="653549"/>
                    <a:pt x="61924" y="649263"/>
                    <a:pt x="61924" y="653549"/>
                  </a:cubicBezTo>
                  <a:cubicBezTo>
                    <a:pt x="61924" y="657835"/>
                    <a:pt x="73354" y="666313"/>
                    <a:pt x="73354" y="666313"/>
                  </a:cubicBezTo>
                  <a:lnTo>
                    <a:pt x="91737" y="666313"/>
                  </a:lnTo>
                  <a:lnTo>
                    <a:pt x="114502" y="653549"/>
                  </a:lnTo>
                  <a:lnTo>
                    <a:pt x="150697" y="647929"/>
                  </a:lnTo>
                  <a:lnTo>
                    <a:pt x="164223" y="639357"/>
                  </a:lnTo>
                  <a:lnTo>
                    <a:pt x="194036" y="585445"/>
                  </a:lnTo>
                  <a:lnTo>
                    <a:pt x="212515" y="503054"/>
                  </a:lnTo>
                  <a:lnTo>
                    <a:pt x="243757" y="422092"/>
                  </a:lnTo>
                  <a:lnTo>
                    <a:pt x="301954" y="282932"/>
                  </a:lnTo>
                  <a:lnTo>
                    <a:pt x="290619" y="247403"/>
                  </a:lnTo>
                  <a:lnTo>
                    <a:pt x="313289" y="226162"/>
                  </a:lnTo>
                  <a:lnTo>
                    <a:pt x="313289" y="197587"/>
                  </a:lnTo>
                  <a:cubicBezTo>
                    <a:pt x="314775" y="190587"/>
                    <a:pt x="314775" y="183348"/>
                    <a:pt x="313289" y="176347"/>
                  </a:cubicBezTo>
                  <a:cubicBezTo>
                    <a:pt x="311603" y="173061"/>
                    <a:pt x="312136" y="169079"/>
                    <a:pt x="314623" y="166345"/>
                  </a:cubicBezTo>
                  <a:lnTo>
                    <a:pt x="324719" y="176347"/>
                  </a:lnTo>
                  <a:lnTo>
                    <a:pt x="336054" y="194825"/>
                  </a:lnTo>
                  <a:lnTo>
                    <a:pt x="336054" y="186253"/>
                  </a:lnTo>
                  <a:lnTo>
                    <a:pt x="348817" y="164917"/>
                  </a:lnTo>
                  <a:lnTo>
                    <a:pt x="341674" y="149296"/>
                  </a:lnTo>
                  <a:cubicBezTo>
                    <a:pt x="341674" y="149296"/>
                    <a:pt x="337483" y="81192"/>
                    <a:pt x="336054" y="75477"/>
                  </a:cubicBezTo>
                  <a:cubicBezTo>
                    <a:pt x="334625" y="69762"/>
                    <a:pt x="323290" y="37377"/>
                    <a:pt x="323290" y="37377"/>
                  </a:cubicBezTo>
                  <a:lnTo>
                    <a:pt x="309098" y="42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AA20D8DF-7810-7531-E8E8-2EEA4A3719B5}"/>
                </a:ext>
              </a:extLst>
            </p:cNvPr>
            <p:cNvSpPr/>
            <p:nvPr/>
          </p:nvSpPr>
          <p:spPr>
            <a:xfrm>
              <a:off x="5980384" y="3998986"/>
              <a:ext cx="1056" cy="1189"/>
            </a:xfrm>
            <a:custGeom>
              <a:avLst/>
              <a:gdLst>
                <a:gd name="connsiteX0" fmla="*/ -84 w 761"/>
                <a:gd name="connsiteY0" fmla="*/ 801 h 857"/>
                <a:gd name="connsiteX1" fmla="*/ 678 w 761"/>
                <a:gd name="connsiteY1" fmla="*/ -56 h 857"/>
              </a:gdLst>
              <a:ahLst/>
              <a:cxnLst>
                <a:cxn ang="0">
                  <a:pos x="connsiteX0" y="connsiteY0"/>
                </a:cxn>
                <a:cxn ang="0">
                  <a:pos x="connsiteX1" y="connsiteY1"/>
                </a:cxn>
              </a:cxnLst>
              <a:rect l="l" t="t" r="r" b="b"/>
              <a:pathLst>
                <a:path w="761" h="857">
                  <a:moveTo>
                    <a:pt x="-84" y="801"/>
                  </a:moveTo>
                  <a:lnTo>
                    <a:pt x="678"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CF339C06-5273-B76B-8B22-2B4752F46276}"/>
                </a:ext>
              </a:extLst>
            </p:cNvPr>
            <p:cNvSpPr/>
            <p:nvPr/>
          </p:nvSpPr>
          <p:spPr>
            <a:xfrm>
              <a:off x="5982102" y="3996870"/>
              <a:ext cx="1189" cy="1321"/>
            </a:xfrm>
            <a:custGeom>
              <a:avLst/>
              <a:gdLst>
                <a:gd name="connsiteX0" fmla="*/ -84 w 857"/>
                <a:gd name="connsiteY0" fmla="*/ 896 h 952"/>
                <a:gd name="connsiteX1" fmla="*/ 774 w 857"/>
                <a:gd name="connsiteY1" fmla="*/ -56 h 952"/>
              </a:gdLst>
              <a:ahLst/>
              <a:cxnLst>
                <a:cxn ang="0">
                  <a:pos x="connsiteX0" y="connsiteY0"/>
                </a:cxn>
                <a:cxn ang="0">
                  <a:pos x="connsiteX1" y="connsiteY1"/>
                </a:cxn>
              </a:cxnLst>
              <a:rect l="l" t="t" r="r" b="b"/>
              <a:pathLst>
                <a:path w="857" h="952">
                  <a:moveTo>
                    <a:pt x="-84" y="896"/>
                  </a:moveTo>
                  <a:lnTo>
                    <a:pt x="77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6E7A9B92-440A-CB35-2F64-3397219FCB52}"/>
                </a:ext>
              </a:extLst>
            </p:cNvPr>
            <p:cNvSpPr/>
            <p:nvPr/>
          </p:nvSpPr>
          <p:spPr>
            <a:xfrm>
              <a:off x="5978930" y="4001101"/>
              <a:ext cx="793" cy="1056"/>
            </a:xfrm>
            <a:custGeom>
              <a:avLst/>
              <a:gdLst>
                <a:gd name="connsiteX0" fmla="*/ -84 w 571"/>
                <a:gd name="connsiteY0" fmla="*/ 705 h 761"/>
                <a:gd name="connsiteX1" fmla="*/ 488 w 571"/>
                <a:gd name="connsiteY1" fmla="*/ -56 h 761"/>
              </a:gdLst>
              <a:ahLst/>
              <a:cxnLst>
                <a:cxn ang="0">
                  <a:pos x="connsiteX0" y="connsiteY0"/>
                </a:cxn>
                <a:cxn ang="0">
                  <a:pos x="connsiteX1" y="connsiteY1"/>
                </a:cxn>
              </a:cxnLst>
              <a:rect l="l" t="t" r="r" b="b"/>
              <a:pathLst>
                <a:path w="571" h="761">
                  <a:moveTo>
                    <a:pt x="-84" y="705"/>
                  </a:moveTo>
                  <a:lnTo>
                    <a:pt x="488"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F4DF400-CF3C-41CE-B2E4-0D578C6C8DC6}"/>
                </a:ext>
              </a:extLst>
            </p:cNvPr>
            <p:cNvSpPr/>
            <p:nvPr/>
          </p:nvSpPr>
          <p:spPr>
            <a:xfrm>
              <a:off x="5984349" y="3994755"/>
              <a:ext cx="1585" cy="1585"/>
            </a:xfrm>
            <a:custGeom>
              <a:avLst/>
              <a:gdLst>
                <a:gd name="connsiteX0" fmla="*/ -84 w 1142"/>
                <a:gd name="connsiteY0" fmla="*/ 1087 h 1142"/>
                <a:gd name="connsiteX1" fmla="*/ 1059 w 1142"/>
                <a:gd name="connsiteY1" fmla="*/ -56 h 1142"/>
                <a:gd name="connsiteX2" fmla="*/ 1059 w 1142"/>
                <a:gd name="connsiteY2" fmla="*/ -56 h 1142"/>
              </a:gdLst>
              <a:ahLst/>
              <a:cxnLst>
                <a:cxn ang="0">
                  <a:pos x="connsiteX0" y="connsiteY0"/>
                </a:cxn>
                <a:cxn ang="0">
                  <a:pos x="connsiteX1" y="connsiteY1"/>
                </a:cxn>
                <a:cxn ang="0">
                  <a:pos x="connsiteX2" y="connsiteY2"/>
                </a:cxn>
              </a:cxnLst>
              <a:rect l="l" t="t" r="r" b="b"/>
              <a:pathLst>
                <a:path w="1142" h="1142">
                  <a:moveTo>
                    <a:pt x="-84" y="1087"/>
                  </a:moveTo>
                  <a:lnTo>
                    <a:pt x="1059" y="-56"/>
                  </a:lnTo>
                  <a:lnTo>
                    <a:pt x="1059"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9334E8CF-9652-0EB7-62EC-165DF55F296F}"/>
                </a:ext>
              </a:extLst>
            </p:cNvPr>
            <p:cNvSpPr/>
            <p:nvPr/>
          </p:nvSpPr>
          <p:spPr>
            <a:xfrm>
              <a:off x="5977607" y="4003216"/>
              <a:ext cx="661" cy="924"/>
            </a:xfrm>
            <a:custGeom>
              <a:avLst/>
              <a:gdLst>
                <a:gd name="connsiteX0" fmla="*/ -84 w 476"/>
                <a:gd name="connsiteY0" fmla="*/ 610 h 666"/>
                <a:gd name="connsiteX1" fmla="*/ 393 w 476"/>
                <a:gd name="connsiteY1" fmla="*/ -56 h 666"/>
              </a:gdLst>
              <a:ahLst/>
              <a:cxnLst>
                <a:cxn ang="0">
                  <a:pos x="connsiteX0" y="connsiteY0"/>
                </a:cxn>
                <a:cxn ang="0">
                  <a:pos x="connsiteX1" y="connsiteY1"/>
                </a:cxn>
              </a:cxnLst>
              <a:rect l="l" t="t" r="r" b="b"/>
              <a:pathLst>
                <a:path w="476" h="666">
                  <a:moveTo>
                    <a:pt x="-84" y="610"/>
                  </a:moveTo>
                  <a:lnTo>
                    <a:pt x="393"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D131F84-E1EF-E095-D1F0-611316D61B83}"/>
                </a:ext>
              </a:extLst>
            </p:cNvPr>
            <p:cNvSpPr/>
            <p:nvPr/>
          </p:nvSpPr>
          <p:spPr>
            <a:xfrm>
              <a:off x="5335775" y="3828843"/>
              <a:ext cx="675411" cy="735034"/>
            </a:xfrm>
            <a:custGeom>
              <a:avLst/>
              <a:gdLst>
                <a:gd name="connsiteX0" fmla="*/ 451497 w 486632"/>
                <a:gd name="connsiteY0" fmla="*/ 428473 h 529590"/>
                <a:gd name="connsiteX1" fmla="*/ 447782 w 486632"/>
                <a:gd name="connsiteY1" fmla="*/ 399136 h 529590"/>
                <a:gd name="connsiteX2" fmla="*/ 430732 w 486632"/>
                <a:gd name="connsiteY2" fmla="*/ 358464 h 529590"/>
                <a:gd name="connsiteX3" fmla="*/ 439209 w 486632"/>
                <a:gd name="connsiteY3" fmla="*/ 347035 h 529590"/>
                <a:gd name="connsiteX4" fmla="*/ 433590 w 486632"/>
                <a:gd name="connsiteY4" fmla="*/ 323413 h 529590"/>
                <a:gd name="connsiteX5" fmla="*/ 444924 w 486632"/>
                <a:gd name="connsiteY5" fmla="*/ 299695 h 529590"/>
                <a:gd name="connsiteX6" fmla="*/ 423112 w 486632"/>
                <a:gd name="connsiteY6" fmla="*/ 272263 h 529590"/>
                <a:gd name="connsiteX7" fmla="*/ 419302 w 486632"/>
                <a:gd name="connsiteY7" fmla="*/ 231592 h 529590"/>
                <a:gd name="connsiteX8" fmla="*/ 435399 w 486632"/>
                <a:gd name="connsiteY8" fmla="*/ 185205 h 529590"/>
                <a:gd name="connsiteX9" fmla="*/ 453402 w 486632"/>
                <a:gd name="connsiteY9" fmla="*/ 152058 h 529590"/>
                <a:gd name="connsiteX10" fmla="*/ 438638 w 486632"/>
                <a:gd name="connsiteY10" fmla="*/ 179109 h 529590"/>
                <a:gd name="connsiteX11" fmla="*/ 360533 w 486632"/>
                <a:gd name="connsiteY11" fmla="*/ 121959 h 529590"/>
                <a:gd name="connsiteX12" fmla="*/ 359104 w 486632"/>
                <a:gd name="connsiteY12" fmla="*/ 97765 h 529590"/>
                <a:gd name="connsiteX13" fmla="*/ 198703 w 486632"/>
                <a:gd name="connsiteY13" fmla="*/ 5468 h 529590"/>
                <a:gd name="connsiteX14" fmla="*/ 112026 w 486632"/>
                <a:gd name="connsiteY14" fmla="*/ 6611 h 529590"/>
                <a:gd name="connsiteX15" fmla="*/ 62305 w 486632"/>
                <a:gd name="connsiteY15" fmla="*/ -56 h 529590"/>
                <a:gd name="connsiteX16" fmla="*/ 30587 w 486632"/>
                <a:gd name="connsiteY16" fmla="*/ 3277 h 529590"/>
                <a:gd name="connsiteX17" fmla="*/ 30587 w 486632"/>
                <a:gd name="connsiteY17" fmla="*/ 12326 h 529590"/>
                <a:gd name="connsiteX18" fmla="*/ 49637 w 486632"/>
                <a:gd name="connsiteY18" fmla="*/ 27280 h 529590"/>
                <a:gd name="connsiteX19" fmla="*/ 48208 w 486632"/>
                <a:gd name="connsiteY19" fmla="*/ 67952 h 529590"/>
                <a:gd name="connsiteX20" fmla="*/ 30682 w 486632"/>
                <a:gd name="connsiteY20" fmla="*/ 73667 h 529590"/>
                <a:gd name="connsiteX21" fmla="*/ 30682 w 486632"/>
                <a:gd name="connsiteY21" fmla="*/ 90717 h 529590"/>
                <a:gd name="connsiteX22" fmla="*/ 45351 w 486632"/>
                <a:gd name="connsiteY22" fmla="*/ 90717 h 529590"/>
                <a:gd name="connsiteX23" fmla="*/ 46779 w 486632"/>
                <a:gd name="connsiteY23" fmla="*/ 110624 h 529590"/>
                <a:gd name="connsiteX24" fmla="*/ -84 w 486632"/>
                <a:gd name="connsiteY24" fmla="*/ 179299 h 529590"/>
                <a:gd name="connsiteX25" fmla="*/ 11251 w 486632"/>
                <a:gd name="connsiteY25" fmla="*/ 214256 h 529590"/>
                <a:gd name="connsiteX26" fmla="*/ 11251 w 486632"/>
                <a:gd name="connsiteY26" fmla="*/ 253975 h 529590"/>
                <a:gd name="connsiteX27" fmla="*/ -84 w 486632"/>
                <a:gd name="connsiteY27" fmla="*/ 263977 h 529590"/>
                <a:gd name="connsiteX28" fmla="*/ 30682 w 486632"/>
                <a:gd name="connsiteY28" fmla="*/ 283788 h 529590"/>
                <a:gd name="connsiteX29" fmla="*/ 39731 w 486632"/>
                <a:gd name="connsiteY29" fmla="*/ 283788 h 529590"/>
                <a:gd name="connsiteX30" fmla="*/ 86594 w 486632"/>
                <a:gd name="connsiteY30" fmla="*/ 391802 h 529590"/>
                <a:gd name="connsiteX31" fmla="*/ 133457 w 486632"/>
                <a:gd name="connsiteY31" fmla="*/ 428664 h 529590"/>
                <a:gd name="connsiteX32" fmla="*/ 171557 w 486632"/>
                <a:gd name="connsiteY32" fmla="*/ 428664 h 529590"/>
                <a:gd name="connsiteX33" fmla="*/ 198608 w 486632"/>
                <a:gd name="connsiteY33" fmla="*/ 434379 h 529590"/>
                <a:gd name="connsiteX34" fmla="*/ 227183 w 486632"/>
                <a:gd name="connsiteY34" fmla="*/ 503911 h 529590"/>
                <a:gd name="connsiteX35" fmla="*/ 245661 w 486632"/>
                <a:gd name="connsiteY35" fmla="*/ 520961 h 529590"/>
                <a:gd name="connsiteX36" fmla="*/ 271189 w 486632"/>
                <a:gd name="connsiteY36" fmla="*/ 520961 h 529590"/>
                <a:gd name="connsiteX37" fmla="*/ 299764 w 486632"/>
                <a:gd name="connsiteY37" fmla="*/ 529534 h 529590"/>
                <a:gd name="connsiteX38" fmla="*/ 348055 w 486632"/>
                <a:gd name="connsiteY38" fmla="*/ 529534 h 529590"/>
                <a:gd name="connsiteX39" fmla="*/ 372153 w 486632"/>
                <a:gd name="connsiteY39" fmla="*/ 519532 h 529590"/>
                <a:gd name="connsiteX40" fmla="*/ 399681 w 486632"/>
                <a:gd name="connsiteY40" fmla="*/ 512484 h 529590"/>
                <a:gd name="connsiteX41" fmla="*/ 438924 w 486632"/>
                <a:gd name="connsiteY41" fmla="*/ 513913 h 529590"/>
                <a:gd name="connsiteX42" fmla="*/ 486549 w 486632"/>
                <a:gd name="connsiteY42" fmla="*/ 472193 h 529590"/>
                <a:gd name="connsiteX43" fmla="*/ 452449 w 486632"/>
                <a:gd name="connsiteY43" fmla="*/ 451429 h 529590"/>
                <a:gd name="connsiteX44" fmla="*/ 451497 w 486632"/>
                <a:gd name="connsiteY44" fmla="*/ 428473 h 5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6632" h="529590">
                  <a:moveTo>
                    <a:pt x="451497" y="428473"/>
                  </a:moveTo>
                  <a:cubicBezTo>
                    <a:pt x="451497" y="428473"/>
                    <a:pt x="447782" y="402946"/>
                    <a:pt x="447782" y="399136"/>
                  </a:cubicBezTo>
                  <a:cubicBezTo>
                    <a:pt x="442781" y="385306"/>
                    <a:pt x="437095" y="371723"/>
                    <a:pt x="430732" y="358464"/>
                  </a:cubicBezTo>
                  <a:cubicBezTo>
                    <a:pt x="433275" y="354455"/>
                    <a:pt x="436114" y="350635"/>
                    <a:pt x="439209" y="347035"/>
                  </a:cubicBezTo>
                  <a:cubicBezTo>
                    <a:pt x="444924" y="340462"/>
                    <a:pt x="433590" y="323413"/>
                    <a:pt x="433590" y="323413"/>
                  </a:cubicBezTo>
                  <a:lnTo>
                    <a:pt x="444924" y="299695"/>
                  </a:lnTo>
                  <a:cubicBezTo>
                    <a:pt x="439038" y="289532"/>
                    <a:pt x="431694" y="280283"/>
                    <a:pt x="423112" y="272263"/>
                  </a:cubicBezTo>
                  <a:cubicBezTo>
                    <a:pt x="408920" y="259023"/>
                    <a:pt x="416540" y="247689"/>
                    <a:pt x="419302" y="231592"/>
                  </a:cubicBezTo>
                  <a:cubicBezTo>
                    <a:pt x="423360" y="215704"/>
                    <a:pt x="428751" y="200187"/>
                    <a:pt x="435399" y="185205"/>
                  </a:cubicBezTo>
                  <a:lnTo>
                    <a:pt x="453402" y="152058"/>
                  </a:lnTo>
                  <a:lnTo>
                    <a:pt x="438638" y="179109"/>
                  </a:lnTo>
                  <a:cubicBezTo>
                    <a:pt x="414825" y="161773"/>
                    <a:pt x="365867" y="126054"/>
                    <a:pt x="360533" y="121959"/>
                  </a:cubicBezTo>
                  <a:cubicBezTo>
                    <a:pt x="353484" y="116244"/>
                    <a:pt x="359104" y="97765"/>
                    <a:pt x="359104" y="97765"/>
                  </a:cubicBezTo>
                  <a:lnTo>
                    <a:pt x="198703" y="5468"/>
                  </a:lnTo>
                  <a:lnTo>
                    <a:pt x="112026" y="6611"/>
                  </a:lnTo>
                  <a:lnTo>
                    <a:pt x="62305" y="-56"/>
                  </a:lnTo>
                  <a:lnTo>
                    <a:pt x="30587" y="3277"/>
                  </a:lnTo>
                  <a:lnTo>
                    <a:pt x="30587" y="12326"/>
                  </a:lnTo>
                  <a:lnTo>
                    <a:pt x="49637" y="27280"/>
                  </a:lnTo>
                  <a:lnTo>
                    <a:pt x="48208" y="67952"/>
                  </a:lnTo>
                  <a:lnTo>
                    <a:pt x="30682" y="73667"/>
                  </a:lnTo>
                  <a:lnTo>
                    <a:pt x="30682" y="90717"/>
                  </a:lnTo>
                  <a:lnTo>
                    <a:pt x="45351" y="90717"/>
                  </a:lnTo>
                  <a:lnTo>
                    <a:pt x="46779" y="110624"/>
                  </a:lnTo>
                  <a:lnTo>
                    <a:pt x="-84" y="179299"/>
                  </a:lnTo>
                  <a:lnTo>
                    <a:pt x="11251" y="214256"/>
                  </a:lnTo>
                  <a:lnTo>
                    <a:pt x="11251" y="253975"/>
                  </a:lnTo>
                  <a:lnTo>
                    <a:pt x="-84" y="263977"/>
                  </a:lnTo>
                  <a:lnTo>
                    <a:pt x="30682" y="283788"/>
                  </a:lnTo>
                  <a:lnTo>
                    <a:pt x="39731" y="283788"/>
                  </a:lnTo>
                  <a:cubicBezTo>
                    <a:pt x="39731" y="283788"/>
                    <a:pt x="82308" y="388563"/>
                    <a:pt x="86594" y="391802"/>
                  </a:cubicBezTo>
                  <a:cubicBezTo>
                    <a:pt x="90880" y="395040"/>
                    <a:pt x="133457" y="428664"/>
                    <a:pt x="133457" y="428664"/>
                  </a:cubicBezTo>
                  <a:lnTo>
                    <a:pt x="171557" y="428664"/>
                  </a:lnTo>
                  <a:lnTo>
                    <a:pt x="198608" y="434379"/>
                  </a:lnTo>
                  <a:cubicBezTo>
                    <a:pt x="198608" y="434379"/>
                    <a:pt x="221277" y="498292"/>
                    <a:pt x="227183" y="503911"/>
                  </a:cubicBezTo>
                  <a:cubicBezTo>
                    <a:pt x="233089" y="509531"/>
                    <a:pt x="245661" y="520961"/>
                    <a:pt x="245661" y="520961"/>
                  </a:cubicBezTo>
                  <a:cubicBezTo>
                    <a:pt x="254158" y="520237"/>
                    <a:pt x="262692" y="520237"/>
                    <a:pt x="271189" y="520961"/>
                  </a:cubicBezTo>
                  <a:cubicBezTo>
                    <a:pt x="280371" y="524866"/>
                    <a:pt x="289953" y="527743"/>
                    <a:pt x="299764" y="529534"/>
                  </a:cubicBezTo>
                  <a:lnTo>
                    <a:pt x="348055" y="529534"/>
                  </a:lnTo>
                  <a:lnTo>
                    <a:pt x="372153" y="519532"/>
                  </a:lnTo>
                  <a:lnTo>
                    <a:pt x="399681" y="512484"/>
                  </a:lnTo>
                  <a:lnTo>
                    <a:pt x="438924" y="513913"/>
                  </a:lnTo>
                  <a:lnTo>
                    <a:pt x="486549" y="472193"/>
                  </a:lnTo>
                  <a:cubicBezTo>
                    <a:pt x="486549" y="472193"/>
                    <a:pt x="456259" y="453143"/>
                    <a:pt x="452449" y="451429"/>
                  </a:cubicBezTo>
                  <a:cubicBezTo>
                    <a:pt x="448639" y="449714"/>
                    <a:pt x="451497" y="428473"/>
                    <a:pt x="451497" y="428473"/>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5C5F906F-07B4-C0D3-1152-0EB6C3FDCA29}"/>
                </a:ext>
              </a:extLst>
            </p:cNvPr>
            <p:cNvSpPr/>
            <p:nvPr/>
          </p:nvSpPr>
          <p:spPr>
            <a:xfrm>
              <a:off x="5976683" y="4004977"/>
              <a:ext cx="13220" cy="1015"/>
            </a:xfrm>
            <a:custGeom>
              <a:avLst/>
              <a:gdLst>
                <a:gd name="connsiteX0" fmla="*/ -84 w 9525"/>
                <a:gd name="connsiteY0" fmla="*/ 675 h 731"/>
                <a:gd name="connsiteX1" fmla="*/ -84 w 9525"/>
                <a:gd name="connsiteY1" fmla="*/ 104 h 731"/>
                <a:gd name="connsiteX2" fmla="*/ -84 w 9525"/>
                <a:gd name="connsiteY2" fmla="*/ 675 h 731"/>
              </a:gdLst>
              <a:ahLst/>
              <a:cxnLst>
                <a:cxn ang="0">
                  <a:pos x="connsiteX0" y="connsiteY0"/>
                </a:cxn>
                <a:cxn ang="0">
                  <a:pos x="connsiteX1" y="connsiteY1"/>
                </a:cxn>
                <a:cxn ang="0">
                  <a:pos x="connsiteX2" y="connsiteY2"/>
                </a:cxn>
              </a:cxnLst>
              <a:rect l="l" t="t" r="r" b="b"/>
              <a:pathLst>
                <a:path w="9525" h="731">
                  <a:moveTo>
                    <a:pt x="-84" y="675"/>
                  </a:moveTo>
                  <a:cubicBezTo>
                    <a:pt x="-84" y="675"/>
                    <a:pt x="-84" y="675"/>
                    <a:pt x="-84" y="104"/>
                  </a:cubicBezTo>
                  <a:cubicBezTo>
                    <a:pt x="-84" y="-468"/>
                    <a:pt x="-84" y="675"/>
                    <a:pt x="-84" y="675"/>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EAB05C20-18F7-82F7-729E-DBA9C3E0B2EC}"/>
                </a:ext>
              </a:extLst>
            </p:cNvPr>
            <p:cNvSpPr/>
            <p:nvPr/>
          </p:nvSpPr>
          <p:spPr>
            <a:xfrm>
              <a:off x="5294132" y="3486974"/>
              <a:ext cx="388536" cy="379546"/>
            </a:xfrm>
            <a:custGeom>
              <a:avLst/>
              <a:gdLst>
                <a:gd name="connsiteX0" fmla="*/ 279856 w 279939"/>
                <a:gd name="connsiteY0" fmla="*/ 119578 h 273462"/>
                <a:gd name="connsiteX1" fmla="*/ 275665 w 279939"/>
                <a:gd name="connsiteY1" fmla="*/ 89764 h 273462"/>
                <a:gd name="connsiteX2" fmla="*/ 274236 w 279939"/>
                <a:gd name="connsiteY2" fmla="*/ 68428 h 273462"/>
                <a:gd name="connsiteX3" fmla="*/ 241566 w 279939"/>
                <a:gd name="connsiteY3" fmla="*/ 44330 h 273462"/>
                <a:gd name="connsiteX4" fmla="*/ 245757 w 279939"/>
                <a:gd name="connsiteY4" fmla="*/ 13088 h 273462"/>
                <a:gd name="connsiteX5" fmla="*/ 228802 w 279939"/>
                <a:gd name="connsiteY5" fmla="*/ -56 h 273462"/>
                <a:gd name="connsiteX6" fmla="*/ 201942 w 279939"/>
                <a:gd name="connsiteY6" fmla="*/ 11183 h 273462"/>
                <a:gd name="connsiteX7" fmla="*/ 178796 w 279939"/>
                <a:gd name="connsiteY7" fmla="*/ 14898 h 273462"/>
                <a:gd name="connsiteX8" fmla="*/ 156508 w 279939"/>
                <a:gd name="connsiteY8" fmla="*/ 25090 h 273462"/>
                <a:gd name="connsiteX9" fmla="*/ 126218 w 279939"/>
                <a:gd name="connsiteY9" fmla="*/ 25090 h 273462"/>
                <a:gd name="connsiteX10" fmla="*/ 114883 w 279939"/>
                <a:gd name="connsiteY10" fmla="*/ 16803 h 273462"/>
                <a:gd name="connsiteX11" fmla="*/ 90213 w 279939"/>
                <a:gd name="connsiteY11" fmla="*/ 25090 h 273462"/>
                <a:gd name="connsiteX12" fmla="*/ 76974 w 279939"/>
                <a:gd name="connsiteY12" fmla="*/ 28233 h 273462"/>
                <a:gd name="connsiteX13" fmla="*/ 65639 w 279939"/>
                <a:gd name="connsiteY13" fmla="*/ 25090 h 273462"/>
                <a:gd name="connsiteX14" fmla="*/ 75164 w 279939"/>
                <a:gd name="connsiteY14" fmla="*/ 48997 h 273462"/>
                <a:gd name="connsiteX15" fmla="*/ 65639 w 279939"/>
                <a:gd name="connsiteY15" fmla="*/ 75572 h 273462"/>
                <a:gd name="connsiteX16" fmla="*/ 75164 w 279939"/>
                <a:gd name="connsiteY16" fmla="*/ 88336 h 273462"/>
                <a:gd name="connsiteX17" fmla="*/ 60495 w 279939"/>
                <a:gd name="connsiteY17" fmla="*/ 125197 h 273462"/>
                <a:gd name="connsiteX18" fmla="*/ 21252 w 279939"/>
                <a:gd name="connsiteY18" fmla="*/ 165012 h 273462"/>
                <a:gd name="connsiteX19" fmla="*/ 8489 w 279939"/>
                <a:gd name="connsiteY19" fmla="*/ 239878 h 273462"/>
                <a:gd name="connsiteX20" fmla="*/ -84 w 279939"/>
                <a:gd name="connsiteY20" fmla="*/ 261595 h 273462"/>
                <a:gd name="connsiteX21" fmla="*/ 29730 w 279939"/>
                <a:gd name="connsiteY21" fmla="*/ 273406 h 273462"/>
                <a:gd name="connsiteX22" fmla="*/ 41064 w 279939"/>
                <a:gd name="connsiteY22" fmla="*/ 273406 h 273462"/>
                <a:gd name="connsiteX23" fmla="*/ 60114 w 279939"/>
                <a:gd name="connsiteY23" fmla="*/ 249403 h 273462"/>
                <a:gd name="connsiteX24" fmla="*/ 91833 w 279939"/>
                <a:gd name="connsiteY24" fmla="*/ 246070 h 273462"/>
                <a:gd name="connsiteX25" fmla="*/ 141553 w 279939"/>
                <a:gd name="connsiteY25" fmla="*/ 252737 h 273462"/>
                <a:gd name="connsiteX26" fmla="*/ 228231 w 279939"/>
                <a:gd name="connsiteY26" fmla="*/ 251594 h 273462"/>
                <a:gd name="connsiteX27" fmla="*/ 228231 w 279939"/>
                <a:gd name="connsiteY27" fmla="*/ 226067 h 273462"/>
                <a:gd name="connsiteX28" fmla="*/ 260806 w 279939"/>
                <a:gd name="connsiteY28" fmla="*/ 226067 h 273462"/>
                <a:gd name="connsiteX29" fmla="*/ 265092 w 279939"/>
                <a:gd name="connsiteY29" fmla="*/ 215875 h 273462"/>
                <a:gd name="connsiteX30" fmla="*/ 228231 w 279939"/>
                <a:gd name="connsiteY30" fmla="*/ 197683 h 273462"/>
                <a:gd name="connsiteX31" fmla="*/ 228231 w 279939"/>
                <a:gd name="connsiteY31" fmla="*/ 170632 h 27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939" h="273462">
                  <a:moveTo>
                    <a:pt x="279856" y="119578"/>
                  </a:moveTo>
                  <a:lnTo>
                    <a:pt x="275665" y="89764"/>
                  </a:lnTo>
                  <a:lnTo>
                    <a:pt x="274236" y="68428"/>
                  </a:lnTo>
                  <a:lnTo>
                    <a:pt x="241566" y="44330"/>
                  </a:lnTo>
                  <a:lnTo>
                    <a:pt x="245757" y="13088"/>
                  </a:lnTo>
                  <a:lnTo>
                    <a:pt x="228802" y="-56"/>
                  </a:lnTo>
                  <a:lnTo>
                    <a:pt x="201942" y="11183"/>
                  </a:lnTo>
                  <a:lnTo>
                    <a:pt x="178796" y="14898"/>
                  </a:lnTo>
                  <a:lnTo>
                    <a:pt x="156508" y="25090"/>
                  </a:lnTo>
                  <a:lnTo>
                    <a:pt x="126218" y="25090"/>
                  </a:lnTo>
                  <a:lnTo>
                    <a:pt x="114883" y="16803"/>
                  </a:lnTo>
                  <a:lnTo>
                    <a:pt x="90213" y="25090"/>
                  </a:lnTo>
                  <a:lnTo>
                    <a:pt x="76974" y="28233"/>
                  </a:lnTo>
                  <a:lnTo>
                    <a:pt x="65639" y="25090"/>
                  </a:lnTo>
                  <a:lnTo>
                    <a:pt x="75164" y="48997"/>
                  </a:lnTo>
                  <a:lnTo>
                    <a:pt x="65639" y="75572"/>
                  </a:lnTo>
                  <a:lnTo>
                    <a:pt x="75164" y="88336"/>
                  </a:lnTo>
                  <a:lnTo>
                    <a:pt x="60495" y="125197"/>
                  </a:lnTo>
                  <a:lnTo>
                    <a:pt x="21252" y="165012"/>
                  </a:lnTo>
                  <a:lnTo>
                    <a:pt x="8489" y="239878"/>
                  </a:lnTo>
                  <a:lnTo>
                    <a:pt x="-84" y="261595"/>
                  </a:lnTo>
                  <a:lnTo>
                    <a:pt x="29730" y="273406"/>
                  </a:lnTo>
                  <a:lnTo>
                    <a:pt x="41064" y="273406"/>
                  </a:lnTo>
                  <a:lnTo>
                    <a:pt x="60114" y="249403"/>
                  </a:lnTo>
                  <a:lnTo>
                    <a:pt x="91833" y="246070"/>
                  </a:lnTo>
                  <a:lnTo>
                    <a:pt x="141553" y="252737"/>
                  </a:lnTo>
                  <a:lnTo>
                    <a:pt x="228231" y="251594"/>
                  </a:lnTo>
                  <a:lnTo>
                    <a:pt x="228231" y="226067"/>
                  </a:lnTo>
                  <a:lnTo>
                    <a:pt x="260806" y="226067"/>
                  </a:lnTo>
                  <a:cubicBezTo>
                    <a:pt x="266521" y="226067"/>
                    <a:pt x="265092" y="215875"/>
                    <a:pt x="265092" y="215875"/>
                  </a:cubicBezTo>
                  <a:lnTo>
                    <a:pt x="228231" y="197683"/>
                  </a:lnTo>
                  <a:lnTo>
                    <a:pt x="228231" y="170632"/>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DAF80473-8CA4-1EBD-5F3D-63519E9A0202}"/>
                </a:ext>
              </a:extLst>
            </p:cNvPr>
            <p:cNvSpPr/>
            <p:nvPr/>
          </p:nvSpPr>
          <p:spPr>
            <a:xfrm>
              <a:off x="5961744" y="4450846"/>
              <a:ext cx="13220" cy="1042"/>
            </a:xfrm>
            <a:custGeom>
              <a:avLst/>
              <a:gdLst>
                <a:gd name="connsiteX0" fmla="*/ -84 w 9525"/>
                <a:gd name="connsiteY0" fmla="*/ -56 h 751"/>
                <a:gd name="connsiteX1" fmla="*/ -84 w 9525"/>
                <a:gd name="connsiteY1" fmla="*/ 515 h 751"/>
                <a:gd name="connsiteX2" fmla="*/ -84 w 9525"/>
                <a:gd name="connsiteY2" fmla="*/ -56 h 751"/>
              </a:gdLst>
              <a:ahLst/>
              <a:cxnLst>
                <a:cxn ang="0">
                  <a:pos x="connsiteX0" y="connsiteY0"/>
                </a:cxn>
                <a:cxn ang="0">
                  <a:pos x="connsiteX1" y="connsiteY1"/>
                </a:cxn>
                <a:cxn ang="0">
                  <a:pos x="connsiteX2" y="connsiteY2"/>
                </a:cxn>
              </a:cxnLst>
              <a:rect l="l" t="t" r="r" b="b"/>
              <a:pathLst>
                <a:path w="9525" h="751">
                  <a:moveTo>
                    <a:pt x="-84" y="-56"/>
                  </a:moveTo>
                  <a:cubicBezTo>
                    <a:pt x="-84" y="-56"/>
                    <a:pt x="-84" y="-56"/>
                    <a:pt x="-84" y="515"/>
                  </a:cubicBezTo>
                  <a:cubicBezTo>
                    <a:pt x="-84" y="1087"/>
                    <a:pt x="-84" y="134"/>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F3C7915D-32AD-AFF8-5290-EB51ECFDD431}"/>
                </a:ext>
              </a:extLst>
            </p:cNvPr>
            <p:cNvSpPr/>
            <p:nvPr/>
          </p:nvSpPr>
          <p:spPr>
            <a:xfrm>
              <a:off x="5962272" y="4452697"/>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395B4500-B48F-AC3A-A399-FA3DDAD1E954}"/>
                </a:ext>
              </a:extLst>
            </p:cNvPr>
            <p:cNvSpPr/>
            <p:nvPr/>
          </p:nvSpPr>
          <p:spPr>
            <a:xfrm>
              <a:off x="5961215" y="4442253"/>
              <a:ext cx="13220" cy="5949"/>
            </a:xfrm>
            <a:custGeom>
              <a:avLst/>
              <a:gdLst>
                <a:gd name="connsiteX0" fmla="*/ -84 w 9525"/>
                <a:gd name="connsiteY0" fmla="*/ -56 h 4286"/>
                <a:gd name="connsiteX1" fmla="*/ -84 w 9525"/>
                <a:gd name="connsiteY1" fmla="*/ 4230 h 4286"/>
                <a:gd name="connsiteX2" fmla="*/ -84 w 9525"/>
                <a:gd name="connsiteY2" fmla="*/ -56 h 4286"/>
              </a:gdLst>
              <a:ahLst/>
              <a:cxnLst>
                <a:cxn ang="0">
                  <a:pos x="connsiteX0" y="connsiteY0"/>
                </a:cxn>
                <a:cxn ang="0">
                  <a:pos x="connsiteX1" y="connsiteY1"/>
                </a:cxn>
                <a:cxn ang="0">
                  <a:pos x="connsiteX2" y="connsiteY2"/>
                </a:cxn>
              </a:cxnLst>
              <a:rect l="l" t="t" r="r" b="b"/>
              <a:pathLst>
                <a:path w="9525" h="4286">
                  <a:moveTo>
                    <a:pt x="-84" y="-56"/>
                  </a:moveTo>
                  <a:cubicBezTo>
                    <a:pt x="-84" y="1468"/>
                    <a:pt x="-84" y="2896"/>
                    <a:pt x="-84" y="4230"/>
                  </a:cubicBezTo>
                  <a:cubicBezTo>
                    <a:pt x="-84" y="2706"/>
                    <a:pt x="-84" y="1277"/>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3B90AC0-5A2E-577C-EFC1-03984301018D}"/>
                </a:ext>
              </a:extLst>
            </p:cNvPr>
            <p:cNvSpPr/>
            <p:nvPr/>
          </p:nvSpPr>
          <p:spPr>
            <a:xfrm>
              <a:off x="5961419" y="4448731"/>
              <a:ext cx="58" cy="1058"/>
            </a:xfrm>
            <a:custGeom>
              <a:avLst/>
              <a:gdLst>
                <a:gd name="connsiteX0" fmla="*/ -41 w 42"/>
                <a:gd name="connsiteY0" fmla="*/ -56 h 762"/>
                <a:gd name="connsiteX1" fmla="*/ -41 w 42"/>
                <a:gd name="connsiteY1" fmla="*/ 706 h 762"/>
                <a:gd name="connsiteX2" fmla="*/ -41 w 42"/>
                <a:gd name="connsiteY2" fmla="*/ -56 h 762"/>
              </a:gdLst>
              <a:ahLst/>
              <a:cxnLst>
                <a:cxn ang="0">
                  <a:pos x="connsiteX0" y="connsiteY0"/>
                </a:cxn>
                <a:cxn ang="0">
                  <a:pos x="connsiteX1" y="connsiteY1"/>
                </a:cxn>
                <a:cxn ang="0">
                  <a:pos x="connsiteX2" y="connsiteY2"/>
                </a:cxn>
              </a:cxnLst>
              <a:rect l="l" t="t" r="r" b="b"/>
              <a:pathLst>
                <a:path w="42" h="762">
                  <a:moveTo>
                    <a:pt x="-41" y="-56"/>
                  </a:moveTo>
                  <a:cubicBezTo>
                    <a:pt x="-98" y="191"/>
                    <a:pt x="-98" y="458"/>
                    <a:pt x="-41" y="706"/>
                  </a:cubicBezTo>
                  <a:cubicBezTo>
                    <a:pt x="-98" y="458"/>
                    <a:pt x="-98" y="191"/>
                    <a:pt x="-41"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0BCE10CB-21D7-FAB1-7213-86BC832F2F0C}"/>
                </a:ext>
              </a:extLst>
            </p:cNvPr>
            <p:cNvSpPr/>
            <p:nvPr/>
          </p:nvSpPr>
          <p:spPr>
            <a:xfrm>
              <a:off x="5963066" y="4454416"/>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7C72044E-6FBC-2DDD-F7A4-C1777D2B8DEC}"/>
                </a:ext>
              </a:extLst>
            </p:cNvPr>
            <p:cNvSpPr/>
            <p:nvPr/>
          </p:nvSpPr>
          <p:spPr>
            <a:xfrm>
              <a:off x="5347276" y="4484028"/>
              <a:ext cx="672105" cy="1127008"/>
            </a:xfrm>
            <a:custGeom>
              <a:avLst/>
              <a:gdLst>
                <a:gd name="connsiteX0" fmla="*/ 479215 w 484250"/>
                <a:gd name="connsiteY0" fmla="*/ 192158 h 812006"/>
                <a:gd name="connsiteX1" fmla="*/ 478262 w 484250"/>
                <a:gd name="connsiteY1" fmla="*/ 162821 h 812006"/>
                <a:gd name="connsiteX2" fmla="*/ 475405 w 484250"/>
                <a:gd name="connsiteY2" fmla="*/ 59665 h 812006"/>
                <a:gd name="connsiteX3" fmla="*/ 477309 w 484250"/>
                <a:gd name="connsiteY3" fmla="*/ 29376 h 812006"/>
                <a:gd name="connsiteX4" fmla="*/ 478262 w 484250"/>
                <a:gd name="connsiteY4" fmla="*/ -56 h 812006"/>
                <a:gd name="connsiteX5" fmla="*/ 430637 w 484250"/>
                <a:gd name="connsiteY5" fmla="*/ 41663 h 812006"/>
                <a:gd name="connsiteX6" fmla="*/ 391394 w 484250"/>
                <a:gd name="connsiteY6" fmla="*/ 40234 h 812006"/>
                <a:gd name="connsiteX7" fmla="*/ 363867 w 484250"/>
                <a:gd name="connsiteY7" fmla="*/ 47283 h 812006"/>
                <a:gd name="connsiteX8" fmla="*/ 339768 w 484250"/>
                <a:gd name="connsiteY8" fmla="*/ 57284 h 812006"/>
                <a:gd name="connsiteX9" fmla="*/ 291286 w 484250"/>
                <a:gd name="connsiteY9" fmla="*/ 57284 h 812006"/>
                <a:gd name="connsiteX10" fmla="*/ 262711 w 484250"/>
                <a:gd name="connsiteY10" fmla="*/ 48712 h 812006"/>
                <a:gd name="connsiteX11" fmla="*/ 237184 w 484250"/>
                <a:gd name="connsiteY11" fmla="*/ 48712 h 812006"/>
                <a:gd name="connsiteX12" fmla="*/ 227183 w 484250"/>
                <a:gd name="connsiteY12" fmla="*/ 70047 h 812006"/>
                <a:gd name="connsiteX13" fmla="*/ 210133 w 484250"/>
                <a:gd name="connsiteY13" fmla="*/ 81382 h 812006"/>
                <a:gd name="connsiteX14" fmla="*/ 217277 w 484250"/>
                <a:gd name="connsiteY14" fmla="*/ 107004 h 812006"/>
                <a:gd name="connsiteX15" fmla="*/ 223659 w 484250"/>
                <a:gd name="connsiteY15" fmla="*/ 119768 h 812006"/>
                <a:gd name="connsiteX16" fmla="*/ 223659 w 484250"/>
                <a:gd name="connsiteY16" fmla="*/ 145295 h 812006"/>
                <a:gd name="connsiteX17" fmla="*/ 259854 w 484250"/>
                <a:gd name="connsiteY17" fmla="*/ 185110 h 812006"/>
                <a:gd name="connsiteX18" fmla="*/ 259854 w 484250"/>
                <a:gd name="connsiteY18" fmla="*/ 251785 h 812006"/>
                <a:gd name="connsiteX19" fmla="*/ 259854 w 484250"/>
                <a:gd name="connsiteY19" fmla="*/ 265977 h 812006"/>
                <a:gd name="connsiteX20" fmla="*/ 222897 w 484250"/>
                <a:gd name="connsiteY20" fmla="*/ 284455 h 812006"/>
                <a:gd name="connsiteX21" fmla="*/ 222897 w 484250"/>
                <a:gd name="connsiteY21" fmla="*/ 301505 h 812006"/>
                <a:gd name="connsiteX22" fmla="*/ 234803 w 484250"/>
                <a:gd name="connsiteY22" fmla="*/ 319984 h 812006"/>
                <a:gd name="connsiteX23" fmla="*/ 227183 w 484250"/>
                <a:gd name="connsiteY23" fmla="*/ 331318 h 812006"/>
                <a:gd name="connsiteX24" fmla="*/ 210133 w 484250"/>
                <a:gd name="connsiteY24" fmla="*/ 325698 h 812006"/>
                <a:gd name="connsiteX25" fmla="*/ 190321 w 484250"/>
                <a:gd name="connsiteY25" fmla="*/ 300076 h 812006"/>
                <a:gd name="connsiteX26" fmla="*/ 190321 w 484250"/>
                <a:gd name="connsiteY26" fmla="*/ 257500 h 812006"/>
                <a:gd name="connsiteX27" fmla="*/ 199084 w 484250"/>
                <a:gd name="connsiteY27" fmla="*/ 228925 h 812006"/>
                <a:gd name="connsiteX28" fmla="*/ 190607 w 484250"/>
                <a:gd name="connsiteY28" fmla="*/ 197683 h 812006"/>
                <a:gd name="connsiteX29" fmla="*/ 182034 w 484250"/>
                <a:gd name="connsiteY29" fmla="*/ 189872 h 812006"/>
                <a:gd name="connsiteX30" fmla="*/ 157936 w 484250"/>
                <a:gd name="connsiteY30" fmla="*/ 197683 h 812006"/>
                <a:gd name="connsiteX31" fmla="*/ 135076 w 484250"/>
                <a:gd name="connsiteY31" fmla="*/ 172251 h 812006"/>
                <a:gd name="connsiteX32" fmla="*/ 123741 w 484250"/>
                <a:gd name="connsiteY32" fmla="*/ 170917 h 812006"/>
                <a:gd name="connsiteX33" fmla="*/ -84 w 484250"/>
                <a:gd name="connsiteY33" fmla="*/ 214923 h 812006"/>
                <a:gd name="connsiteX34" fmla="*/ -84 w 484250"/>
                <a:gd name="connsiteY34" fmla="*/ 237592 h 812006"/>
                <a:gd name="connsiteX35" fmla="*/ 9441 w 484250"/>
                <a:gd name="connsiteY35" fmla="*/ 244736 h 812006"/>
                <a:gd name="connsiteX36" fmla="*/ -84 w 484250"/>
                <a:gd name="connsiteY36" fmla="*/ 263214 h 812006"/>
                <a:gd name="connsiteX37" fmla="*/ 38016 w 484250"/>
                <a:gd name="connsiteY37" fmla="*/ 272739 h 812006"/>
                <a:gd name="connsiteX38" fmla="*/ 60781 w 484250"/>
                <a:gd name="connsiteY38" fmla="*/ 282264 h 812006"/>
                <a:gd name="connsiteX39" fmla="*/ 83451 w 484250"/>
                <a:gd name="connsiteY39" fmla="*/ 290837 h 812006"/>
                <a:gd name="connsiteX40" fmla="*/ 93452 w 484250"/>
                <a:gd name="connsiteY40" fmla="*/ 292266 h 812006"/>
                <a:gd name="connsiteX41" fmla="*/ 114693 w 484250"/>
                <a:gd name="connsiteY41" fmla="*/ 297886 h 812006"/>
                <a:gd name="connsiteX42" fmla="*/ 117550 w 484250"/>
                <a:gd name="connsiteY42" fmla="*/ 320650 h 812006"/>
                <a:gd name="connsiteX43" fmla="*/ 118979 w 484250"/>
                <a:gd name="connsiteY43" fmla="*/ 373228 h 812006"/>
                <a:gd name="connsiteX44" fmla="*/ 101929 w 484250"/>
                <a:gd name="connsiteY44" fmla="*/ 402280 h 812006"/>
                <a:gd name="connsiteX45" fmla="*/ 103358 w 484250"/>
                <a:gd name="connsiteY45" fmla="*/ 428569 h 812006"/>
                <a:gd name="connsiteX46" fmla="*/ 118979 w 484250"/>
                <a:gd name="connsiteY46" fmla="*/ 444189 h 812006"/>
                <a:gd name="connsiteX47" fmla="*/ 117550 w 484250"/>
                <a:gd name="connsiteY47" fmla="*/ 465526 h 812006"/>
                <a:gd name="connsiteX48" fmla="*/ 88975 w 484250"/>
                <a:gd name="connsiteY48" fmla="*/ 488195 h 812006"/>
                <a:gd name="connsiteX49" fmla="*/ 88975 w 484250"/>
                <a:gd name="connsiteY49" fmla="*/ 531820 h 812006"/>
                <a:gd name="connsiteX50" fmla="*/ 40683 w 484250"/>
                <a:gd name="connsiteY50" fmla="*/ 587255 h 812006"/>
                <a:gd name="connsiteX51" fmla="*/ 52018 w 484250"/>
                <a:gd name="connsiteY51" fmla="*/ 609925 h 812006"/>
                <a:gd name="connsiteX52" fmla="*/ 42493 w 484250"/>
                <a:gd name="connsiteY52" fmla="*/ 648025 h 812006"/>
                <a:gd name="connsiteX53" fmla="*/ 56685 w 484250"/>
                <a:gd name="connsiteY53" fmla="*/ 656502 h 812006"/>
                <a:gd name="connsiteX54" fmla="*/ 56685 w 484250"/>
                <a:gd name="connsiteY54" fmla="*/ 750228 h 812006"/>
                <a:gd name="connsiteX55" fmla="*/ 63829 w 484250"/>
                <a:gd name="connsiteY55" fmla="*/ 758800 h 812006"/>
                <a:gd name="connsiteX56" fmla="*/ 68020 w 484250"/>
                <a:gd name="connsiteY56" fmla="*/ 805663 h 812006"/>
                <a:gd name="connsiteX57" fmla="*/ 96595 w 484250"/>
                <a:gd name="connsiteY57" fmla="*/ 811950 h 812006"/>
                <a:gd name="connsiteX58" fmla="*/ 101072 w 484250"/>
                <a:gd name="connsiteY58" fmla="*/ 788613 h 812006"/>
                <a:gd name="connsiteX59" fmla="*/ 94500 w 484250"/>
                <a:gd name="connsiteY59" fmla="*/ 750513 h 812006"/>
                <a:gd name="connsiteX60" fmla="*/ 105834 w 484250"/>
                <a:gd name="connsiteY60" fmla="*/ 731463 h 812006"/>
                <a:gd name="connsiteX61" fmla="*/ 133266 w 484250"/>
                <a:gd name="connsiteY61" fmla="*/ 720034 h 812006"/>
                <a:gd name="connsiteX62" fmla="*/ 205275 w 484250"/>
                <a:gd name="connsiteY62" fmla="*/ 688792 h 812006"/>
                <a:gd name="connsiteX63" fmla="*/ 215658 w 484250"/>
                <a:gd name="connsiteY63" fmla="*/ 670885 h 812006"/>
                <a:gd name="connsiteX64" fmla="*/ 215658 w 484250"/>
                <a:gd name="connsiteY64" fmla="*/ 660407 h 812006"/>
                <a:gd name="connsiteX65" fmla="*/ 226992 w 484250"/>
                <a:gd name="connsiteY65" fmla="*/ 612782 h 812006"/>
                <a:gd name="connsiteX66" fmla="*/ 218515 w 484250"/>
                <a:gd name="connsiteY66" fmla="*/ 598590 h 812006"/>
                <a:gd name="connsiteX67" fmla="*/ 217563 w 484250"/>
                <a:gd name="connsiteY67" fmla="*/ 567348 h 812006"/>
                <a:gd name="connsiteX68" fmla="*/ 212800 w 484250"/>
                <a:gd name="connsiteY68" fmla="*/ 527629 h 812006"/>
                <a:gd name="connsiteX69" fmla="*/ 202418 w 484250"/>
                <a:gd name="connsiteY69" fmla="*/ 507721 h 812006"/>
                <a:gd name="connsiteX70" fmla="*/ 194798 w 484250"/>
                <a:gd name="connsiteY70" fmla="*/ 487814 h 812006"/>
                <a:gd name="connsiteX71" fmla="*/ 200513 w 484250"/>
                <a:gd name="connsiteY71" fmla="*/ 464192 h 812006"/>
                <a:gd name="connsiteX72" fmla="*/ 200513 w 484250"/>
                <a:gd name="connsiteY72" fmla="*/ 453714 h 812006"/>
                <a:gd name="connsiteX73" fmla="*/ 230802 w 484250"/>
                <a:gd name="connsiteY73" fmla="*/ 422472 h 812006"/>
                <a:gd name="connsiteX74" fmla="*/ 268902 w 484250"/>
                <a:gd name="connsiteY74" fmla="*/ 402661 h 812006"/>
                <a:gd name="connsiteX75" fmla="*/ 287952 w 484250"/>
                <a:gd name="connsiteY75" fmla="*/ 382753 h 812006"/>
                <a:gd name="connsiteX76" fmla="*/ 293667 w 484250"/>
                <a:gd name="connsiteY76" fmla="*/ 370466 h 812006"/>
                <a:gd name="connsiteX77" fmla="*/ 307860 w 484250"/>
                <a:gd name="connsiteY77" fmla="*/ 354369 h 812006"/>
                <a:gd name="connsiteX78" fmla="*/ 332434 w 484250"/>
                <a:gd name="connsiteY78" fmla="*/ 327794 h 812006"/>
                <a:gd name="connsiteX79" fmla="*/ 370534 w 484250"/>
                <a:gd name="connsiteY79" fmla="*/ 320269 h 812006"/>
                <a:gd name="connsiteX80" fmla="*/ 422636 w 484250"/>
                <a:gd name="connsiteY80" fmla="*/ 298457 h 812006"/>
                <a:gd name="connsiteX81" fmla="*/ 461403 w 484250"/>
                <a:gd name="connsiteY81" fmla="*/ 265310 h 812006"/>
                <a:gd name="connsiteX82" fmla="*/ 474642 w 484250"/>
                <a:gd name="connsiteY82" fmla="*/ 225591 h 812006"/>
                <a:gd name="connsiteX83" fmla="*/ 484167 w 484250"/>
                <a:gd name="connsiteY83" fmla="*/ 200064 h 812006"/>
                <a:gd name="connsiteX84" fmla="*/ 479215 w 484250"/>
                <a:gd name="connsiteY84" fmla="*/ 192158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4250" h="812006">
                  <a:moveTo>
                    <a:pt x="479215" y="192158"/>
                  </a:moveTo>
                  <a:cubicBezTo>
                    <a:pt x="477891" y="182433"/>
                    <a:pt x="477576" y="172603"/>
                    <a:pt x="478262" y="162821"/>
                  </a:cubicBezTo>
                  <a:cubicBezTo>
                    <a:pt x="478262" y="157106"/>
                    <a:pt x="475405" y="59665"/>
                    <a:pt x="475405" y="59665"/>
                  </a:cubicBezTo>
                  <a:lnTo>
                    <a:pt x="477309" y="29376"/>
                  </a:lnTo>
                  <a:lnTo>
                    <a:pt x="478262" y="-56"/>
                  </a:lnTo>
                  <a:lnTo>
                    <a:pt x="430637" y="41663"/>
                  </a:lnTo>
                  <a:lnTo>
                    <a:pt x="391394" y="40234"/>
                  </a:lnTo>
                  <a:lnTo>
                    <a:pt x="363867" y="47283"/>
                  </a:lnTo>
                  <a:lnTo>
                    <a:pt x="339768" y="57284"/>
                  </a:lnTo>
                  <a:lnTo>
                    <a:pt x="291286" y="57284"/>
                  </a:lnTo>
                  <a:cubicBezTo>
                    <a:pt x="281475" y="55493"/>
                    <a:pt x="271893" y="52617"/>
                    <a:pt x="262711" y="48712"/>
                  </a:cubicBezTo>
                  <a:cubicBezTo>
                    <a:pt x="254215" y="47988"/>
                    <a:pt x="245681" y="47988"/>
                    <a:pt x="237184" y="48712"/>
                  </a:cubicBezTo>
                  <a:lnTo>
                    <a:pt x="227183" y="70047"/>
                  </a:lnTo>
                  <a:lnTo>
                    <a:pt x="210133" y="81382"/>
                  </a:lnTo>
                  <a:lnTo>
                    <a:pt x="217277" y="107004"/>
                  </a:lnTo>
                  <a:lnTo>
                    <a:pt x="223659" y="119768"/>
                  </a:lnTo>
                  <a:lnTo>
                    <a:pt x="223659" y="145295"/>
                  </a:lnTo>
                  <a:lnTo>
                    <a:pt x="259854" y="185110"/>
                  </a:lnTo>
                  <a:lnTo>
                    <a:pt x="259854" y="251785"/>
                  </a:lnTo>
                  <a:cubicBezTo>
                    <a:pt x="260606" y="256490"/>
                    <a:pt x="260606" y="261272"/>
                    <a:pt x="259854" y="265977"/>
                  </a:cubicBezTo>
                  <a:cubicBezTo>
                    <a:pt x="258425" y="270263"/>
                    <a:pt x="222897" y="284455"/>
                    <a:pt x="222897" y="284455"/>
                  </a:cubicBezTo>
                  <a:lnTo>
                    <a:pt x="222897" y="301505"/>
                  </a:lnTo>
                  <a:lnTo>
                    <a:pt x="234803" y="319984"/>
                  </a:lnTo>
                  <a:lnTo>
                    <a:pt x="227183" y="331318"/>
                  </a:lnTo>
                  <a:lnTo>
                    <a:pt x="210133" y="325698"/>
                  </a:lnTo>
                  <a:cubicBezTo>
                    <a:pt x="210133" y="325698"/>
                    <a:pt x="187464" y="304363"/>
                    <a:pt x="190321" y="300076"/>
                  </a:cubicBezTo>
                  <a:cubicBezTo>
                    <a:pt x="193179" y="295790"/>
                    <a:pt x="190321" y="257500"/>
                    <a:pt x="190321" y="257500"/>
                  </a:cubicBezTo>
                  <a:cubicBezTo>
                    <a:pt x="193855" y="248175"/>
                    <a:pt x="196789" y="238630"/>
                    <a:pt x="199084" y="228925"/>
                  </a:cubicBezTo>
                  <a:cubicBezTo>
                    <a:pt x="196808" y="218371"/>
                    <a:pt x="193979" y="207941"/>
                    <a:pt x="190607" y="197683"/>
                  </a:cubicBezTo>
                  <a:lnTo>
                    <a:pt x="182034" y="189872"/>
                  </a:lnTo>
                  <a:lnTo>
                    <a:pt x="157936" y="197683"/>
                  </a:lnTo>
                  <a:lnTo>
                    <a:pt x="135076" y="172251"/>
                  </a:lnTo>
                  <a:lnTo>
                    <a:pt x="123741" y="170917"/>
                  </a:lnTo>
                  <a:lnTo>
                    <a:pt x="-84" y="214923"/>
                  </a:lnTo>
                  <a:lnTo>
                    <a:pt x="-84" y="237592"/>
                  </a:lnTo>
                  <a:lnTo>
                    <a:pt x="9441" y="244736"/>
                  </a:lnTo>
                  <a:lnTo>
                    <a:pt x="-84" y="263214"/>
                  </a:lnTo>
                  <a:lnTo>
                    <a:pt x="38016" y="272739"/>
                  </a:lnTo>
                  <a:lnTo>
                    <a:pt x="60781" y="282264"/>
                  </a:lnTo>
                  <a:lnTo>
                    <a:pt x="83451" y="290837"/>
                  </a:lnTo>
                  <a:lnTo>
                    <a:pt x="93452" y="292266"/>
                  </a:lnTo>
                  <a:lnTo>
                    <a:pt x="114693" y="297886"/>
                  </a:lnTo>
                  <a:lnTo>
                    <a:pt x="117550" y="320650"/>
                  </a:lnTo>
                  <a:lnTo>
                    <a:pt x="118979" y="373228"/>
                  </a:lnTo>
                  <a:lnTo>
                    <a:pt x="101929" y="402280"/>
                  </a:lnTo>
                  <a:lnTo>
                    <a:pt x="103358" y="428569"/>
                  </a:lnTo>
                  <a:lnTo>
                    <a:pt x="118979" y="444189"/>
                  </a:lnTo>
                  <a:lnTo>
                    <a:pt x="117550" y="465526"/>
                  </a:lnTo>
                  <a:lnTo>
                    <a:pt x="88975" y="488195"/>
                  </a:lnTo>
                  <a:lnTo>
                    <a:pt x="88975" y="531820"/>
                  </a:lnTo>
                  <a:lnTo>
                    <a:pt x="40683" y="587255"/>
                  </a:lnTo>
                  <a:lnTo>
                    <a:pt x="52018" y="609925"/>
                  </a:lnTo>
                  <a:lnTo>
                    <a:pt x="42493" y="648025"/>
                  </a:lnTo>
                  <a:lnTo>
                    <a:pt x="56685" y="656502"/>
                  </a:lnTo>
                  <a:lnTo>
                    <a:pt x="56685" y="750228"/>
                  </a:lnTo>
                  <a:cubicBezTo>
                    <a:pt x="60095" y="752038"/>
                    <a:pt x="62658" y="755114"/>
                    <a:pt x="63829" y="758800"/>
                  </a:cubicBezTo>
                  <a:cubicBezTo>
                    <a:pt x="65163" y="764515"/>
                    <a:pt x="62400" y="804235"/>
                    <a:pt x="68020" y="805663"/>
                  </a:cubicBezTo>
                  <a:lnTo>
                    <a:pt x="96595" y="811950"/>
                  </a:lnTo>
                  <a:lnTo>
                    <a:pt x="101072" y="788613"/>
                  </a:lnTo>
                  <a:lnTo>
                    <a:pt x="94500" y="750513"/>
                  </a:lnTo>
                  <a:lnTo>
                    <a:pt x="105834" y="731463"/>
                  </a:lnTo>
                  <a:lnTo>
                    <a:pt x="133266" y="720034"/>
                  </a:lnTo>
                  <a:lnTo>
                    <a:pt x="205275" y="688792"/>
                  </a:lnTo>
                  <a:lnTo>
                    <a:pt x="215658" y="670885"/>
                  </a:lnTo>
                  <a:lnTo>
                    <a:pt x="215658" y="660407"/>
                  </a:lnTo>
                  <a:lnTo>
                    <a:pt x="226992" y="612782"/>
                  </a:lnTo>
                  <a:cubicBezTo>
                    <a:pt x="223544" y="608458"/>
                    <a:pt x="220687" y="603676"/>
                    <a:pt x="218515" y="598590"/>
                  </a:cubicBezTo>
                  <a:cubicBezTo>
                    <a:pt x="218515" y="595732"/>
                    <a:pt x="217563" y="573063"/>
                    <a:pt x="217563" y="567348"/>
                  </a:cubicBezTo>
                  <a:cubicBezTo>
                    <a:pt x="217563" y="561633"/>
                    <a:pt x="213753" y="530486"/>
                    <a:pt x="212800" y="527629"/>
                  </a:cubicBezTo>
                  <a:cubicBezTo>
                    <a:pt x="211848" y="524771"/>
                    <a:pt x="202418" y="507721"/>
                    <a:pt x="202418" y="507721"/>
                  </a:cubicBezTo>
                  <a:lnTo>
                    <a:pt x="194798" y="487814"/>
                  </a:lnTo>
                  <a:lnTo>
                    <a:pt x="200513" y="464192"/>
                  </a:lnTo>
                  <a:lnTo>
                    <a:pt x="200513" y="453714"/>
                  </a:lnTo>
                  <a:lnTo>
                    <a:pt x="230802" y="422472"/>
                  </a:lnTo>
                  <a:cubicBezTo>
                    <a:pt x="230802" y="422472"/>
                    <a:pt x="265855" y="405423"/>
                    <a:pt x="268902" y="402661"/>
                  </a:cubicBezTo>
                  <a:cubicBezTo>
                    <a:pt x="271950" y="399898"/>
                    <a:pt x="287952" y="382753"/>
                    <a:pt x="287952" y="382753"/>
                  </a:cubicBezTo>
                  <a:lnTo>
                    <a:pt x="293667" y="370466"/>
                  </a:lnTo>
                  <a:lnTo>
                    <a:pt x="307860" y="354369"/>
                  </a:lnTo>
                  <a:cubicBezTo>
                    <a:pt x="307860" y="354369"/>
                    <a:pt x="325862" y="335319"/>
                    <a:pt x="332434" y="327794"/>
                  </a:cubicBezTo>
                  <a:cubicBezTo>
                    <a:pt x="339007" y="320269"/>
                    <a:pt x="370534" y="320269"/>
                    <a:pt x="370534" y="320269"/>
                  </a:cubicBezTo>
                  <a:lnTo>
                    <a:pt x="422636" y="298457"/>
                  </a:lnTo>
                  <a:lnTo>
                    <a:pt x="461403" y="265310"/>
                  </a:lnTo>
                  <a:lnTo>
                    <a:pt x="474642" y="225591"/>
                  </a:lnTo>
                  <a:cubicBezTo>
                    <a:pt x="478586" y="217390"/>
                    <a:pt x="481777" y="208846"/>
                    <a:pt x="484167" y="200064"/>
                  </a:cubicBezTo>
                  <a:cubicBezTo>
                    <a:pt x="483977" y="195968"/>
                    <a:pt x="481119" y="195016"/>
                    <a:pt x="479215" y="192158"/>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07380441-D008-15D9-5066-7A12E8EB9AB4}"/>
                </a:ext>
              </a:extLst>
            </p:cNvPr>
            <p:cNvSpPr/>
            <p:nvPr/>
          </p:nvSpPr>
          <p:spPr>
            <a:xfrm>
              <a:off x="5518872" y="4423216"/>
              <a:ext cx="189829" cy="521001"/>
            </a:xfrm>
            <a:custGeom>
              <a:avLst/>
              <a:gdLst>
                <a:gd name="connsiteX0" fmla="*/ 34207 w 136771"/>
                <a:gd name="connsiteY0" fmla="*/ 241688 h 375380"/>
                <a:gd name="connsiteX1" fmla="*/ 58305 w 136771"/>
                <a:gd name="connsiteY1" fmla="*/ 233878 h 375380"/>
                <a:gd name="connsiteX2" fmla="*/ 66877 w 136771"/>
                <a:gd name="connsiteY2" fmla="*/ 241688 h 375380"/>
                <a:gd name="connsiteX3" fmla="*/ 75354 w 136771"/>
                <a:gd name="connsiteY3" fmla="*/ 272930 h 375380"/>
                <a:gd name="connsiteX4" fmla="*/ 66591 w 136771"/>
                <a:gd name="connsiteY4" fmla="*/ 301505 h 375380"/>
                <a:gd name="connsiteX5" fmla="*/ 66591 w 136771"/>
                <a:gd name="connsiteY5" fmla="*/ 344082 h 375380"/>
                <a:gd name="connsiteX6" fmla="*/ 86403 w 136771"/>
                <a:gd name="connsiteY6" fmla="*/ 369704 h 375380"/>
                <a:gd name="connsiteX7" fmla="*/ 103453 w 136771"/>
                <a:gd name="connsiteY7" fmla="*/ 375324 h 375380"/>
                <a:gd name="connsiteX8" fmla="*/ 111073 w 136771"/>
                <a:gd name="connsiteY8" fmla="*/ 363989 h 375380"/>
                <a:gd name="connsiteX9" fmla="*/ 99167 w 136771"/>
                <a:gd name="connsiteY9" fmla="*/ 345511 h 375380"/>
                <a:gd name="connsiteX10" fmla="*/ 99167 w 136771"/>
                <a:gd name="connsiteY10" fmla="*/ 327985 h 375380"/>
                <a:gd name="connsiteX11" fmla="*/ 136124 w 136771"/>
                <a:gd name="connsiteY11" fmla="*/ 309506 h 375380"/>
                <a:gd name="connsiteX12" fmla="*/ 136124 w 136771"/>
                <a:gd name="connsiteY12" fmla="*/ 295314 h 375380"/>
                <a:gd name="connsiteX13" fmla="*/ 136124 w 136771"/>
                <a:gd name="connsiteY13" fmla="*/ 228639 h 375380"/>
                <a:gd name="connsiteX14" fmla="*/ 99929 w 136771"/>
                <a:gd name="connsiteY14" fmla="*/ 188825 h 375380"/>
                <a:gd name="connsiteX15" fmla="*/ 99929 w 136771"/>
                <a:gd name="connsiteY15" fmla="*/ 163297 h 375380"/>
                <a:gd name="connsiteX16" fmla="*/ 93547 w 136771"/>
                <a:gd name="connsiteY16" fmla="*/ 150534 h 375380"/>
                <a:gd name="connsiteX17" fmla="*/ 86403 w 136771"/>
                <a:gd name="connsiteY17" fmla="*/ 124912 h 375380"/>
                <a:gd name="connsiteX18" fmla="*/ 103453 w 136771"/>
                <a:gd name="connsiteY18" fmla="*/ 113577 h 375380"/>
                <a:gd name="connsiteX19" fmla="*/ 113454 w 136771"/>
                <a:gd name="connsiteY19" fmla="*/ 92241 h 375380"/>
                <a:gd name="connsiteX20" fmla="*/ 94976 w 136771"/>
                <a:gd name="connsiteY20" fmla="*/ 75191 h 375380"/>
                <a:gd name="connsiteX21" fmla="*/ 66401 w 136771"/>
                <a:gd name="connsiteY21" fmla="*/ 5659 h 375380"/>
                <a:gd name="connsiteX22" fmla="*/ 39350 w 136771"/>
                <a:gd name="connsiteY22" fmla="*/ -56 h 375380"/>
                <a:gd name="connsiteX23" fmla="*/ 1250 w 136771"/>
                <a:gd name="connsiteY23" fmla="*/ -56 h 375380"/>
                <a:gd name="connsiteX24" fmla="*/ 22491 w 136771"/>
                <a:gd name="connsiteY24" fmla="*/ 13183 h 375380"/>
                <a:gd name="connsiteX25" fmla="*/ 22491 w 136771"/>
                <a:gd name="connsiteY25" fmla="*/ 31186 h 375380"/>
                <a:gd name="connsiteX26" fmla="*/ 36683 w 136771"/>
                <a:gd name="connsiteY26" fmla="*/ 43473 h 375380"/>
                <a:gd name="connsiteX27" fmla="*/ 36683 w 136771"/>
                <a:gd name="connsiteY27" fmla="*/ 51093 h 375380"/>
                <a:gd name="connsiteX28" fmla="*/ 11442 w 136771"/>
                <a:gd name="connsiteY28" fmla="*/ 51093 h 375380"/>
                <a:gd name="connsiteX29" fmla="*/ 12870 w 136771"/>
                <a:gd name="connsiteY29" fmla="*/ 65285 h 375380"/>
                <a:gd name="connsiteX30" fmla="*/ 25634 w 136771"/>
                <a:gd name="connsiteY30" fmla="*/ 76620 h 375380"/>
                <a:gd name="connsiteX31" fmla="*/ 19252 w 136771"/>
                <a:gd name="connsiteY31" fmla="*/ 89479 h 375380"/>
                <a:gd name="connsiteX32" fmla="*/ 19252 w 136771"/>
                <a:gd name="connsiteY32" fmla="*/ 113577 h 375380"/>
                <a:gd name="connsiteX33" fmla="*/ 36969 w 136771"/>
                <a:gd name="connsiteY33" fmla="*/ 124912 h 375380"/>
                <a:gd name="connsiteX34" fmla="*/ 29920 w 136771"/>
                <a:gd name="connsiteY34" fmla="*/ 136342 h 375380"/>
                <a:gd name="connsiteX35" fmla="*/ 1345 w 136771"/>
                <a:gd name="connsiteY35" fmla="*/ 136342 h 375380"/>
                <a:gd name="connsiteX36" fmla="*/ -84 w 136771"/>
                <a:gd name="connsiteY36" fmla="*/ 214446 h 375380"/>
                <a:gd name="connsiteX37" fmla="*/ 11251 w 136771"/>
                <a:gd name="connsiteY37" fmla="*/ 215780 h 37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6771" h="375380">
                  <a:moveTo>
                    <a:pt x="34207" y="241688"/>
                  </a:moveTo>
                  <a:lnTo>
                    <a:pt x="58305" y="233878"/>
                  </a:lnTo>
                  <a:lnTo>
                    <a:pt x="66877" y="241688"/>
                  </a:lnTo>
                  <a:cubicBezTo>
                    <a:pt x="70249" y="251947"/>
                    <a:pt x="73078" y="262376"/>
                    <a:pt x="75354" y="272930"/>
                  </a:cubicBezTo>
                  <a:cubicBezTo>
                    <a:pt x="73059" y="282636"/>
                    <a:pt x="70125" y="292180"/>
                    <a:pt x="66591" y="301505"/>
                  </a:cubicBezTo>
                  <a:cubicBezTo>
                    <a:pt x="66591" y="301505"/>
                    <a:pt x="69639" y="339605"/>
                    <a:pt x="66591" y="344082"/>
                  </a:cubicBezTo>
                  <a:cubicBezTo>
                    <a:pt x="63543" y="348559"/>
                    <a:pt x="86403" y="369704"/>
                    <a:pt x="86403" y="369704"/>
                  </a:cubicBezTo>
                  <a:lnTo>
                    <a:pt x="103453" y="375324"/>
                  </a:lnTo>
                  <a:lnTo>
                    <a:pt x="111073" y="363989"/>
                  </a:lnTo>
                  <a:lnTo>
                    <a:pt x="99167" y="345511"/>
                  </a:lnTo>
                  <a:lnTo>
                    <a:pt x="99167" y="327985"/>
                  </a:lnTo>
                  <a:cubicBezTo>
                    <a:pt x="99167" y="327985"/>
                    <a:pt x="134695" y="313792"/>
                    <a:pt x="136124" y="309506"/>
                  </a:cubicBezTo>
                  <a:cubicBezTo>
                    <a:pt x="136876" y="304801"/>
                    <a:pt x="136876" y="300019"/>
                    <a:pt x="136124" y="295314"/>
                  </a:cubicBezTo>
                  <a:lnTo>
                    <a:pt x="136124" y="228639"/>
                  </a:lnTo>
                  <a:lnTo>
                    <a:pt x="99929" y="188825"/>
                  </a:lnTo>
                  <a:lnTo>
                    <a:pt x="99929" y="163297"/>
                  </a:lnTo>
                  <a:lnTo>
                    <a:pt x="93547" y="150534"/>
                  </a:lnTo>
                  <a:lnTo>
                    <a:pt x="86403" y="124912"/>
                  </a:lnTo>
                  <a:lnTo>
                    <a:pt x="103453" y="113577"/>
                  </a:lnTo>
                  <a:lnTo>
                    <a:pt x="113454" y="92241"/>
                  </a:lnTo>
                  <a:cubicBezTo>
                    <a:pt x="113454" y="92241"/>
                    <a:pt x="100596" y="80906"/>
                    <a:pt x="94976" y="75191"/>
                  </a:cubicBezTo>
                  <a:cubicBezTo>
                    <a:pt x="89356" y="69476"/>
                    <a:pt x="66401" y="5659"/>
                    <a:pt x="66401" y="5659"/>
                  </a:cubicBezTo>
                  <a:lnTo>
                    <a:pt x="39350" y="-56"/>
                  </a:lnTo>
                  <a:lnTo>
                    <a:pt x="1250" y="-56"/>
                  </a:lnTo>
                  <a:lnTo>
                    <a:pt x="22491" y="13183"/>
                  </a:lnTo>
                  <a:lnTo>
                    <a:pt x="22491" y="31186"/>
                  </a:lnTo>
                  <a:lnTo>
                    <a:pt x="36683" y="43473"/>
                  </a:lnTo>
                  <a:lnTo>
                    <a:pt x="36683" y="51093"/>
                  </a:lnTo>
                  <a:lnTo>
                    <a:pt x="11442" y="51093"/>
                  </a:lnTo>
                  <a:lnTo>
                    <a:pt x="12870" y="65285"/>
                  </a:lnTo>
                  <a:lnTo>
                    <a:pt x="25634" y="76620"/>
                  </a:lnTo>
                  <a:cubicBezTo>
                    <a:pt x="25634" y="76620"/>
                    <a:pt x="16109" y="83763"/>
                    <a:pt x="19252" y="89479"/>
                  </a:cubicBezTo>
                  <a:cubicBezTo>
                    <a:pt x="22395" y="95194"/>
                    <a:pt x="19252" y="113577"/>
                    <a:pt x="19252" y="113577"/>
                  </a:cubicBezTo>
                  <a:lnTo>
                    <a:pt x="36969" y="124912"/>
                  </a:lnTo>
                  <a:lnTo>
                    <a:pt x="29920" y="136342"/>
                  </a:lnTo>
                  <a:lnTo>
                    <a:pt x="1345" y="136342"/>
                  </a:lnTo>
                  <a:lnTo>
                    <a:pt x="-84" y="214446"/>
                  </a:lnTo>
                  <a:lnTo>
                    <a:pt x="11251" y="21578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43AA0256-2063-3FC8-B472-296630C47EE7}"/>
                </a:ext>
              </a:extLst>
            </p:cNvPr>
            <p:cNvSpPr/>
            <p:nvPr/>
          </p:nvSpPr>
          <p:spPr>
            <a:xfrm>
              <a:off x="4457436" y="5263747"/>
              <a:ext cx="1025345" cy="881247"/>
            </a:xfrm>
            <a:custGeom>
              <a:avLst/>
              <a:gdLst>
                <a:gd name="connsiteX0" fmla="*/ 709529 w 738758"/>
                <a:gd name="connsiteY0" fmla="*/ 243879 h 634936"/>
                <a:gd name="connsiteX1" fmla="*/ 705338 w 738758"/>
                <a:gd name="connsiteY1" fmla="*/ 197016 h 634936"/>
                <a:gd name="connsiteX2" fmla="*/ 698194 w 738758"/>
                <a:gd name="connsiteY2" fmla="*/ 188443 h 634936"/>
                <a:gd name="connsiteX3" fmla="*/ 698194 w 738758"/>
                <a:gd name="connsiteY3" fmla="*/ 94717 h 634936"/>
                <a:gd name="connsiteX4" fmla="*/ 684002 w 738758"/>
                <a:gd name="connsiteY4" fmla="*/ 86240 h 634936"/>
                <a:gd name="connsiteX5" fmla="*/ 693527 w 738758"/>
                <a:gd name="connsiteY5" fmla="*/ 48140 h 634936"/>
                <a:gd name="connsiteX6" fmla="*/ 682192 w 738758"/>
                <a:gd name="connsiteY6" fmla="*/ 25471 h 634936"/>
                <a:gd name="connsiteX7" fmla="*/ 641044 w 738758"/>
                <a:gd name="connsiteY7" fmla="*/ 11278 h 634936"/>
                <a:gd name="connsiteX8" fmla="*/ 598372 w 738758"/>
                <a:gd name="connsiteY8" fmla="*/ -56 h 634936"/>
                <a:gd name="connsiteX9" fmla="*/ 581323 w 738758"/>
                <a:gd name="connsiteY9" fmla="*/ 12707 h 634936"/>
                <a:gd name="connsiteX10" fmla="*/ 581323 w 738758"/>
                <a:gd name="connsiteY10" fmla="*/ 25471 h 634936"/>
                <a:gd name="connsiteX11" fmla="*/ 557129 w 738758"/>
                <a:gd name="connsiteY11" fmla="*/ 25471 h 634936"/>
                <a:gd name="connsiteX12" fmla="*/ 538079 w 738758"/>
                <a:gd name="connsiteY12" fmla="*/ 33948 h 634936"/>
                <a:gd name="connsiteX13" fmla="*/ 519029 w 738758"/>
                <a:gd name="connsiteY13" fmla="*/ 64237 h 634936"/>
                <a:gd name="connsiteX14" fmla="*/ 492549 w 738758"/>
                <a:gd name="connsiteY14" fmla="*/ 77572 h 634936"/>
                <a:gd name="connsiteX15" fmla="*/ 477405 w 738758"/>
                <a:gd name="connsiteY15" fmla="*/ 77572 h 634936"/>
                <a:gd name="connsiteX16" fmla="*/ 477405 w 738758"/>
                <a:gd name="connsiteY16" fmla="*/ 109767 h 634936"/>
                <a:gd name="connsiteX17" fmla="*/ 443305 w 738758"/>
                <a:gd name="connsiteY17" fmla="*/ 138342 h 634936"/>
                <a:gd name="connsiteX18" fmla="*/ 431970 w 738758"/>
                <a:gd name="connsiteY18" fmla="*/ 138342 h 634936"/>
                <a:gd name="connsiteX19" fmla="*/ 414921 w 738758"/>
                <a:gd name="connsiteY19" fmla="*/ 174727 h 634936"/>
                <a:gd name="connsiteX20" fmla="*/ 401681 w 738758"/>
                <a:gd name="connsiteY20" fmla="*/ 202731 h 634936"/>
                <a:gd name="connsiteX21" fmla="*/ 361962 w 738758"/>
                <a:gd name="connsiteY21" fmla="*/ 202731 h 634936"/>
                <a:gd name="connsiteX22" fmla="*/ 342912 w 738758"/>
                <a:gd name="connsiteY22" fmla="*/ 191301 h 634936"/>
                <a:gd name="connsiteX23" fmla="*/ 312813 w 738758"/>
                <a:gd name="connsiteY23" fmla="*/ 160535 h 634936"/>
                <a:gd name="connsiteX24" fmla="*/ 301383 w 738758"/>
                <a:gd name="connsiteY24" fmla="*/ 160535 h 634936"/>
                <a:gd name="connsiteX25" fmla="*/ 286238 w 738758"/>
                <a:gd name="connsiteY25" fmla="*/ 174251 h 634936"/>
                <a:gd name="connsiteX26" fmla="*/ 286238 w 738758"/>
                <a:gd name="connsiteY26" fmla="*/ 202254 h 634936"/>
                <a:gd name="connsiteX27" fmla="*/ 255949 w 738758"/>
                <a:gd name="connsiteY27" fmla="*/ 223019 h 634936"/>
                <a:gd name="connsiteX28" fmla="*/ 238899 w 738758"/>
                <a:gd name="connsiteY28" fmla="*/ 250165 h 634936"/>
                <a:gd name="connsiteX29" fmla="*/ 200799 w 738758"/>
                <a:gd name="connsiteY29" fmla="*/ 250165 h 634936"/>
                <a:gd name="connsiteX30" fmla="*/ 187559 w 738758"/>
                <a:gd name="connsiteY30" fmla="*/ 241974 h 634936"/>
                <a:gd name="connsiteX31" fmla="*/ 187559 w 738758"/>
                <a:gd name="connsiteY31" fmla="*/ 200349 h 634936"/>
                <a:gd name="connsiteX32" fmla="*/ 187559 w 738758"/>
                <a:gd name="connsiteY32" fmla="*/ 160535 h 634936"/>
                <a:gd name="connsiteX33" fmla="*/ 161937 w 738758"/>
                <a:gd name="connsiteY33" fmla="*/ 141485 h 634936"/>
                <a:gd name="connsiteX34" fmla="*/ 161937 w 738758"/>
                <a:gd name="connsiteY34" fmla="*/ 319603 h 634936"/>
                <a:gd name="connsiteX35" fmla="*/ 126980 w 738758"/>
                <a:gd name="connsiteY35" fmla="*/ 329128 h 634936"/>
                <a:gd name="connsiteX36" fmla="*/ 96595 w 738758"/>
                <a:gd name="connsiteY36" fmla="*/ 342367 h 634936"/>
                <a:gd name="connsiteX37" fmla="*/ 62591 w 738758"/>
                <a:gd name="connsiteY37" fmla="*/ 342367 h 634936"/>
                <a:gd name="connsiteX38" fmla="*/ 45541 w 738758"/>
                <a:gd name="connsiteY38" fmla="*/ 332842 h 634936"/>
                <a:gd name="connsiteX39" fmla="*/ 34111 w 738758"/>
                <a:gd name="connsiteY39" fmla="*/ 308268 h 634936"/>
                <a:gd name="connsiteX40" fmla="*/ 18966 w 738758"/>
                <a:gd name="connsiteY40" fmla="*/ 300648 h 634936"/>
                <a:gd name="connsiteX41" fmla="*/ -84 w 738758"/>
                <a:gd name="connsiteY41" fmla="*/ 325032 h 634936"/>
                <a:gd name="connsiteX42" fmla="*/ 22015 w 738758"/>
                <a:gd name="connsiteY42" fmla="*/ 351797 h 634936"/>
                <a:gd name="connsiteX43" fmla="*/ 35254 w 738758"/>
                <a:gd name="connsiteY43" fmla="*/ 407613 h 634936"/>
                <a:gd name="connsiteX44" fmla="*/ 73354 w 738758"/>
                <a:gd name="connsiteY44" fmla="*/ 478670 h 634936"/>
                <a:gd name="connsiteX45" fmla="*/ 66687 w 738758"/>
                <a:gd name="connsiteY45" fmla="*/ 523152 h 634936"/>
                <a:gd name="connsiteX46" fmla="*/ 57162 w 738758"/>
                <a:gd name="connsiteY46" fmla="*/ 534487 h 634936"/>
                <a:gd name="connsiteX47" fmla="*/ 101643 w 738758"/>
                <a:gd name="connsiteY47" fmla="*/ 623545 h 634936"/>
                <a:gd name="connsiteX48" fmla="*/ 140506 w 738758"/>
                <a:gd name="connsiteY48" fmla="*/ 634880 h 634936"/>
                <a:gd name="connsiteX49" fmla="*/ 153745 w 738758"/>
                <a:gd name="connsiteY49" fmla="*/ 629165 h 634936"/>
                <a:gd name="connsiteX50" fmla="*/ 188797 w 738758"/>
                <a:gd name="connsiteY50" fmla="*/ 608400 h 634936"/>
                <a:gd name="connsiteX51" fmla="*/ 228516 w 738758"/>
                <a:gd name="connsiteY51" fmla="*/ 608400 h 634936"/>
                <a:gd name="connsiteX52" fmla="*/ 252234 w 738758"/>
                <a:gd name="connsiteY52" fmla="*/ 596971 h 634936"/>
                <a:gd name="connsiteX53" fmla="*/ 298620 w 738758"/>
                <a:gd name="connsiteY53" fmla="*/ 601733 h 634936"/>
                <a:gd name="connsiteX54" fmla="*/ 306145 w 738758"/>
                <a:gd name="connsiteY54" fmla="*/ 590398 h 634936"/>
                <a:gd name="connsiteX55" fmla="*/ 356342 w 738758"/>
                <a:gd name="connsiteY55" fmla="*/ 595161 h 634936"/>
                <a:gd name="connsiteX56" fmla="*/ 384917 w 738758"/>
                <a:gd name="connsiteY56" fmla="*/ 595161 h 634936"/>
                <a:gd name="connsiteX57" fmla="*/ 390632 w 738758"/>
                <a:gd name="connsiteY57" fmla="*/ 584683 h 634936"/>
                <a:gd name="connsiteX58" fmla="*/ 408634 w 738758"/>
                <a:gd name="connsiteY58" fmla="*/ 579921 h 634936"/>
                <a:gd name="connsiteX59" fmla="*/ 444543 w 738758"/>
                <a:gd name="connsiteY59" fmla="*/ 571444 h 634936"/>
                <a:gd name="connsiteX60" fmla="*/ 539222 w 738758"/>
                <a:gd name="connsiteY60" fmla="*/ 514294 h 634936"/>
                <a:gd name="connsiteX61" fmla="*/ 579989 w 738758"/>
                <a:gd name="connsiteY61" fmla="*/ 471621 h 634936"/>
                <a:gd name="connsiteX62" fmla="*/ 612183 w 738758"/>
                <a:gd name="connsiteY62" fmla="*/ 449905 h 634936"/>
                <a:gd name="connsiteX63" fmla="*/ 626376 w 738758"/>
                <a:gd name="connsiteY63" fmla="*/ 423330 h 634936"/>
                <a:gd name="connsiteX64" fmla="*/ 683526 w 738758"/>
                <a:gd name="connsiteY64" fmla="*/ 346654 h 634936"/>
                <a:gd name="connsiteX65" fmla="*/ 710958 w 738758"/>
                <a:gd name="connsiteY65" fmla="*/ 330556 h 634936"/>
                <a:gd name="connsiteX66" fmla="*/ 720483 w 738758"/>
                <a:gd name="connsiteY66" fmla="*/ 316364 h 634936"/>
                <a:gd name="connsiteX67" fmla="*/ 720483 w 738758"/>
                <a:gd name="connsiteY67" fmla="*/ 290837 h 634936"/>
                <a:gd name="connsiteX68" fmla="*/ 736580 w 738758"/>
                <a:gd name="connsiteY68" fmla="*/ 260547 h 634936"/>
                <a:gd name="connsiteX69" fmla="*/ 738675 w 738758"/>
                <a:gd name="connsiteY69" fmla="*/ 249784 h 6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38758" h="634936">
                  <a:moveTo>
                    <a:pt x="709529" y="243879"/>
                  </a:moveTo>
                  <a:cubicBezTo>
                    <a:pt x="703909" y="242450"/>
                    <a:pt x="706672" y="202731"/>
                    <a:pt x="705338" y="197016"/>
                  </a:cubicBezTo>
                  <a:cubicBezTo>
                    <a:pt x="704167" y="193329"/>
                    <a:pt x="701604" y="190253"/>
                    <a:pt x="698194" y="188443"/>
                  </a:cubicBezTo>
                  <a:lnTo>
                    <a:pt x="698194" y="94717"/>
                  </a:lnTo>
                  <a:lnTo>
                    <a:pt x="684002" y="86240"/>
                  </a:lnTo>
                  <a:lnTo>
                    <a:pt x="693527" y="48140"/>
                  </a:lnTo>
                  <a:lnTo>
                    <a:pt x="682192" y="25471"/>
                  </a:lnTo>
                  <a:lnTo>
                    <a:pt x="641044" y="11278"/>
                  </a:lnTo>
                  <a:lnTo>
                    <a:pt x="598372" y="-56"/>
                  </a:lnTo>
                  <a:lnTo>
                    <a:pt x="581323" y="12707"/>
                  </a:lnTo>
                  <a:lnTo>
                    <a:pt x="581323" y="25471"/>
                  </a:lnTo>
                  <a:lnTo>
                    <a:pt x="557129" y="25471"/>
                  </a:lnTo>
                  <a:lnTo>
                    <a:pt x="538079" y="33948"/>
                  </a:lnTo>
                  <a:lnTo>
                    <a:pt x="519029" y="64237"/>
                  </a:lnTo>
                  <a:lnTo>
                    <a:pt x="492549" y="77572"/>
                  </a:lnTo>
                  <a:lnTo>
                    <a:pt x="477405" y="77572"/>
                  </a:lnTo>
                  <a:lnTo>
                    <a:pt x="477405" y="109767"/>
                  </a:lnTo>
                  <a:lnTo>
                    <a:pt x="443305" y="138342"/>
                  </a:lnTo>
                  <a:lnTo>
                    <a:pt x="431970" y="138342"/>
                  </a:lnTo>
                  <a:lnTo>
                    <a:pt x="414921" y="174727"/>
                  </a:lnTo>
                  <a:lnTo>
                    <a:pt x="401681" y="202731"/>
                  </a:lnTo>
                  <a:lnTo>
                    <a:pt x="361962" y="202731"/>
                  </a:lnTo>
                  <a:lnTo>
                    <a:pt x="342912" y="191301"/>
                  </a:lnTo>
                  <a:lnTo>
                    <a:pt x="312813" y="160535"/>
                  </a:lnTo>
                  <a:lnTo>
                    <a:pt x="301383" y="160535"/>
                  </a:lnTo>
                  <a:lnTo>
                    <a:pt x="286238" y="174251"/>
                  </a:lnTo>
                  <a:lnTo>
                    <a:pt x="286238" y="202254"/>
                  </a:lnTo>
                  <a:cubicBezTo>
                    <a:pt x="286238" y="202254"/>
                    <a:pt x="261664" y="219304"/>
                    <a:pt x="255949" y="223019"/>
                  </a:cubicBezTo>
                  <a:cubicBezTo>
                    <a:pt x="249109" y="231287"/>
                    <a:pt x="243375" y="240411"/>
                    <a:pt x="238899" y="250165"/>
                  </a:cubicBezTo>
                  <a:cubicBezTo>
                    <a:pt x="226231" y="251442"/>
                    <a:pt x="213467" y="251442"/>
                    <a:pt x="200799" y="250165"/>
                  </a:cubicBezTo>
                  <a:cubicBezTo>
                    <a:pt x="196132" y="247860"/>
                    <a:pt x="191702" y="245117"/>
                    <a:pt x="187559" y="241974"/>
                  </a:cubicBezTo>
                  <a:lnTo>
                    <a:pt x="187559" y="200349"/>
                  </a:lnTo>
                  <a:cubicBezTo>
                    <a:pt x="187559" y="200349"/>
                    <a:pt x="198894" y="166250"/>
                    <a:pt x="187559" y="160535"/>
                  </a:cubicBezTo>
                  <a:cubicBezTo>
                    <a:pt x="178301" y="155211"/>
                    <a:pt x="169700" y="148819"/>
                    <a:pt x="161937" y="141485"/>
                  </a:cubicBezTo>
                  <a:lnTo>
                    <a:pt x="161937" y="319603"/>
                  </a:lnTo>
                  <a:lnTo>
                    <a:pt x="126980" y="329128"/>
                  </a:lnTo>
                  <a:cubicBezTo>
                    <a:pt x="117341" y="334585"/>
                    <a:pt x="107158" y="339024"/>
                    <a:pt x="96595" y="342367"/>
                  </a:cubicBezTo>
                  <a:lnTo>
                    <a:pt x="62591" y="342367"/>
                  </a:lnTo>
                  <a:lnTo>
                    <a:pt x="45541" y="332842"/>
                  </a:lnTo>
                  <a:cubicBezTo>
                    <a:pt x="45541" y="332842"/>
                    <a:pt x="39826" y="312078"/>
                    <a:pt x="34111" y="308268"/>
                  </a:cubicBezTo>
                  <a:cubicBezTo>
                    <a:pt x="29292" y="305305"/>
                    <a:pt x="24224" y="302753"/>
                    <a:pt x="18966" y="300648"/>
                  </a:cubicBezTo>
                  <a:lnTo>
                    <a:pt x="-84" y="325032"/>
                  </a:lnTo>
                  <a:cubicBezTo>
                    <a:pt x="6774" y="333509"/>
                    <a:pt x="16109" y="344748"/>
                    <a:pt x="22015" y="351797"/>
                  </a:cubicBezTo>
                  <a:cubicBezTo>
                    <a:pt x="32492" y="364084"/>
                    <a:pt x="25824" y="367894"/>
                    <a:pt x="35254" y="407613"/>
                  </a:cubicBezTo>
                  <a:cubicBezTo>
                    <a:pt x="44684" y="447333"/>
                    <a:pt x="56114" y="445713"/>
                    <a:pt x="73354" y="478670"/>
                  </a:cubicBezTo>
                  <a:cubicBezTo>
                    <a:pt x="90594" y="511626"/>
                    <a:pt x="66687" y="523152"/>
                    <a:pt x="66687" y="523152"/>
                  </a:cubicBezTo>
                  <a:lnTo>
                    <a:pt x="57162" y="534487"/>
                  </a:lnTo>
                  <a:lnTo>
                    <a:pt x="101643" y="623545"/>
                  </a:lnTo>
                  <a:lnTo>
                    <a:pt x="140506" y="634880"/>
                  </a:lnTo>
                  <a:cubicBezTo>
                    <a:pt x="145039" y="633270"/>
                    <a:pt x="149459" y="631356"/>
                    <a:pt x="153745" y="629165"/>
                  </a:cubicBezTo>
                  <a:cubicBezTo>
                    <a:pt x="156603" y="627260"/>
                    <a:pt x="188797" y="608400"/>
                    <a:pt x="188797" y="608400"/>
                  </a:cubicBezTo>
                  <a:lnTo>
                    <a:pt x="228516" y="608400"/>
                  </a:lnTo>
                  <a:lnTo>
                    <a:pt x="252234" y="596971"/>
                  </a:lnTo>
                  <a:lnTo>
                    <a:pt x="298620" y="601733"/>
                  </a:lnTo>
                  <a:lnTo>
                    <a:pt x="306145" y="590398"/>
                  </a:lnTo>
                  <a:lnTo>
                    <a:pt x="356342" y="595161"/>
                  </a:lnTo>
                  <a:lnTo>
                    <a:pt x="384917" y="595161"/>
                  </a:lnTo>
                  <a:cubicBezTo>
                    <a:pt x="387422" y="592027"/>
                    <a:pt x="389356" y="588484"/>
                    <a:pt x="390632" y="584683"/>
                  </a:cubicBezTo>
                  <a:cubicBezTo>
                    <a:pt x="390632" y="581826"/>
                    <a:pt x="403872" y="579921"/>
                    <a:pt x="408634" y="579921"/>
                  </a:cubicBezTo>
                  <a:cubicBezTo>
                    <a:pt x="413397" y="579921"/>
                    <a:pt x="419016" y="579921"/>
                    <a:pt x="444543" y="571444"/>
                  </a:cubicBezTo>
                  <a:cubicBezTo>
                    <a:pt x="470070" y="562966"/>
                    <a:pt x="539222" y="514294"/>
                    <a:pt x="539222" y="514294"/>
                  </a:cubicBezTo>
                  <a:cubicBezTo>
                    <a:pt x="539222" y="514294"/>
                    <a:pt x="578084" y="474479"/>
                    <a:pt x="579989" y="471621"/>
                  </a:cubicBezTo>
                  <a:cubicBezTo>
                    <a:pt x="581894" y="468764"/>
                    <a:pt x="608564" y="453714"/>
                    <a:pt x="612183" y="449905"/>
                  </a:cubicBezTo>
                  <a:cubicBezTo>
                    <a:pt x="617803" y="441551"/>
                    <a:pt x="622556" y="432645"/>
                    <a:pt x="626376" y="423330"/>
                  </a:cubicBezTo>
                  <a:cubicBezTo>
                    <a:pt x="628281" y="418663"/>
                    <a:pt x="683526" y="346654"/>
                    <a:pt x="683526" y="346654"/>
                  </a:cubicBezTo>
                  <a:lnTo>
                    <a:pt x="710958" y="330556"/>
                  </a:lnTo>
                  <a:lnTo>
                    <a:pt x="720483" y="316364"/>
                  </a:lnTo>
                  <a:lnTo>
                    <a:pt x="720483" y="290837"/>
                  </a:lnTo>
                  <a:cubicBezTo>
                    <a:pt x="725045" y="280331"/>
                    <a:pt x="730427" y="270206"/>
                    <a:pt x="736580" y="260547"/>
                  </a:cubicBezTo>
                  <a:lnTo>
                    <a:pt x="738675" y="249784"/>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55F88DEA-6557-7645-DB99-470AB6E8606B}"/>
                </a:ext>
              </a:extLst>
            </p:cNvPr>
            <p:cNvSpPr/>
            <p:nvPr/>
          </p:nvSpPr>
          <p:spPr>
            <a:xfrm>
              <a:off x="4485197" y="5748393"/>
              <a:ext cx="3040" cy="3700"/>
            </a:xfrm>
            <a:custGeom>
              <a:avLst/>
              <a:gdLst>
                <a:gd name="connsiteX0" fmla="*/ 2107 w 2190"/>
                <a:gd name="connsiteY0" fmla="*/ 2611 h 2666"/>
                <a:gd name="connsiteX1" fmla="*/ -84 w 2190"/>
                <a:gd name="connsiteY1" fmla="*/ -56 h 2666"/>
              </a:gdLst>
              <a:ahLst/>
              <a:cxnLst>
                <a:cxn ang="0">
                  <a:pos x="connsiteX0" y="connsiteY0"/>
                </a:cxn>
                <a:cxn ang="0">
                  <a:pos x="connsiteX1" y="connsiteY1"/>
                </a:cxn>
              </a:cxnLst>
              <a:rect l="l" t="t" r="r" b="b"/>
              <a:pathLst>
                <a:path w="2190" h="2666">
                  <a:moveTo>
                    <a:pt x="2107" y="2611"/>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357E928A-836C-B448-BEAF-E40BB2F5E058}"/>
                </a:ext>
              </a:extLst>
            </p:cNvPr>
            <p:cNvSpPr/>
            <p:nvPr/>
          </p:nvSpPr>
          <p:spPr>
            <a:xfrm>
              <a:off x="4465897" y="5724597"/>
              <a:ext cx="3040" cy="3700"/>
            </a:xfrm>
            <a:custGeom>
              <a:avLst/>
              <a:gdLst>
                <a:gd name="connsiteX0" fmla="*/ -84 w 2190"/>
                <a:gd name="connsiteY0" fmla="*/ -56 h 2666"/>
                <a:gd name="connsiteX1" fmla="*/ 2107 w 2190"/>
                <a:gd name="connsiteY1" fmla="*/ 2611 h 2666"/>
              </a:gdLst>
              <a:ahLst/>
              <a:cxnLst>
                <a:cxn ang="0">
                  <a:pos x="connsiteX0" y="connsiteY0"/>
                </a:cxn>
                <a:cxn ang="0">
                  <a:pos x="connsiteX1" y="connsiteY1"/>
                </a:cxn>
              </a:cxnLst>
              <a:rect l="l" t="t" r="r" b="b"/>
              <a:pathLst>
                <a:path w="2190" h="2666">
                  <a:moveTo>
                    <a:pt x="-84" y="-56"/>
                  </a:moveTo>
                  <a:lnTo>
                    <a:pt x="2107" y="2611"/>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5AA69B20-027C-4998-613B-A578019B722A}"/>
                </a:ext>
              </a:extLst>
            </p:cNvPr>
            <p:cNvSpPr/>
            <p:nvPr/>
          </p:nvSpPr>
          <p:spPr>
            <a:xfrm>
              <a:off x="4457568" y="5715078"/>
              <a:ext cx="7535" cy="9121"/>
            </a:xfrm>
            <a:custGeom>
              <a:avLst/>
              <a:gdLst>
                <a:gd name="connsiteX0" fmla="*/ -84 w 5429"/>
                <a:gd name="connsiteY0" fmla="*/ -56 h 6572"/>
                <a:gd name="connsiteX1" fmla="*/ 5346 w 5429"/>
                <a:gd name="connsiteY1" fmla="*/ 6516 h 6572"/>
              </a:gdLst>
              <a:ahLst/>
              <a:cxnLst>
                <a:cxn ang="0">
                  <a:pos x="connsiteX0" y="connsiteY0"/>
                </a:cxn>
                <a:cxn ang="0">
                  <a:pos x="connsiteX1" y="connsiteY1"/>
                </a:cxn>
              </a:cxnLst>
              <a:rect l="l" t="t" r="r" b="b"/>
              <a:pathLst>
                <a:path w="5429" h="6572">
                  <a:moveTo>
                    <a:pt x="-84" y="-56"/>
                  </a:moveTo>
                  <a:lnTo>
                    <a:pt x="5346" y="651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C16C1CC-6168-90FB-201C-8B5AF60552E0}"/>
                </a:ext>
              </a:extLst>
            </p:cNvPr>
            <p:cNvSpPr/>
            <p:nvPr/>
          </p:nvSpPr>
          <p:spPr>
            <a:xfrm>
              <a:off x="4469994" y="5730150"/>
              <a:ext cx="2776" cy="3437"/>
            </a:xfrm>
            <a:custGeom>
              <a:avLst/>
              <a:gdLst>
                <a:gd name="connsiteX0" fmla="*/ -84 w 2000"/>
                <a:gd name="connsiteY0" fmla="*/ -56 h 2476"/>
                <a:gd name="connsiteX1" fmla="*/ 1917 w 2000"/>
                <a:gd name="connsiteY1" fmla="*/ 2420 h 2476"/>
              </a:gdLst>
              <a:ahLst/>
              <a:cxnLst>
                <a:cxn ang="0">
                  <a:pos x="connsiteX0" y="connsiteY0"/>
                </a:cxn>
                <a:cxn ang="0">
                  <a:pos x="connsiteX1" y="connsiteY1"/>
                </a:cxn>
              </a:cxnLst>
              <a:rect l="l" t="t" r="r" b="b"/>
              <a:pathLst>
                <a:path w="2000" h="2476">
                  <a:moveTo>
                    <a:pt x="-84" y="-56"/>
                  </a:moveTo>
                  <a:lnTo>
                    <a:pt x="1917" y="242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899A7CCB-BFEB-6C6A-66FE-BEFF461406E6}"/>
                </a:ext>
              </a:extLst>
            </p:cNvPr>
            <p:cNvSpPr/>
            <p:nvPr/>
          </p:nvSpPr>
          <p:spPr>
            <a:xfrm>
              <a:off x="4167653" y="4922273"/>
              <a:ext cx="871332" cy="816733"/>
            </a:xfrm>
            <a:custGeom>
              <a:avLst/>
              <a:gdLst>
                <a:gd name="connsiteX0" fmla="*/ 228040 w 627792"/>
                <a:gd name="connsiteY0" fmla="*/ 546679 h 588454"/>
                <a:gd name="connsiteX1" fmla="*/ 243185 w 627792"/>
                <a:gd name="connsiteY1" fmla="*/ 554299 h 588454"/>
                <a:gd name="connsiteX2" fmla="*/ 254615 w 627792"/>
                <a:gd name="connsiteY2" fmla="*/ 578873 h 588454"/>
                <a:gd name="connsiteX3" fmla="*/ 271665 w 627792"/>
                <a:gd name="connsiteY3" fmla="*/ 588398 h 588454"/>
                <a:gd name="connsiteX4" fmla="*/ 305669 w 627792"/>
                <a:gd name="connsiteY4" fmla="*/ 588398 h 588454"/>
                <a:gd name="connsiteX5" fmla="*/ 336054 w 627792"/>
                <a:gd name="connsiteY5" fmla="*/ 575159 h 588454"/>
                <a:gd name="connsiteX6" fmla="*/ 371011 w 627792"/>
                <a:gd name="connsiteY6" fmla="*/ 565634 h 588454"/>
                <a:gd name="connsiteX7" fmla="*/ 371011 w 627792"/>
                <a:gd name="connsiteY7" fmla="*/ 245688 h 588454"/>
                <a:gd name="connsiteX8" fmla="*/ 419302 w 627792"/>
                <a:gd name="connsiteY8" fmla="*/ 245688 h 588454"/>
                <a:gd name="connsiteX9" fmla="*/ 419302 w 627792"/>
                <a:gd name="connsiteY9" fmla="*/ 67666 h 588454"/>
                <a:gd name="connsiteX10" fmla="*/ 536746 w 627792"/>
                <a:gd name="connsiteY10" fmla="*/ 54141 h 588454"/>
                <a:gd name="connsiteX11" fmla="*/ 548080 w 627792"/>
                <a:gd name="connsiteY11" fmla="*/ 67381 h 588454"/>
                <a:gd name="connsiteX12" fmla="*/ 593514 w 627792"/>
                <a:gd name="connsiteY12" fmla="*/ 48331 h 588454"/>
                <a:gd name="connsiteX13" fmla="*/ 608659 w 627792"/>
                <a:gd name="connsiteY13" fmla="*/ 40806 h 588454"/>
                <a:gd name="connsiteX14" fmla="*/ 627709 w 627792"/>
                <a:gd name="connsiteY14" fmla="*/ 40806 h 588454"/>
                <a:gd name="connsiteX15" fmla="*/ 614470 w 627792"/>
                <a:gd name="connsiteY15" fmla="*/ 23756 h 588454"/>
                <a:gd name="connsiteX16" fmla="*/ 557320 w 627792"/>
                <a:gd name="connsiteY16" fmla="*/ 15184 h 588454"/>
                <a:gd name="connsiteX17" fmla="*/ 428637 w 627792"/>
                <a:gd name="connsiteY17" fmla="*/ 48331 h 588454"/>
                <a:gd name="connsiteX18" fmla="*/ 402062 w 627792"/>
                <a:gd name="connsiteY18" fmla="*/ 36996 h 588454"/>
                <a:gd name="connsiteX19" fmla="*/ 316908 w 627792"/>
                <a:gd name="connsiteY19" fmla="*/ 36996 h 588454"/>
                <a:gd name="connsiteX20" fmla="*/ 294334 w 627792"/>
                <a:gd name="connsiteY20" fmla="*/ 16041 h 588454"/>
                <a:gd name="connsiteX21" fmla="*/ 80117 w 627792"/>
                <a:gd name="connsiteY21" fmla="*/ 16041 h 588454"/>
                <a:gd name="connsiteX22" fmla="*/ 80117 w 627792"/>
                <a:gd name="connsiteY22" fmla="*/ -56 h 588454"/>
                <a:gd name="connsiteX23" fmla="*/ 57352 w 627792"/>
                <a:gd name="connsiteY23" fmla="*/ -56 h 588454"/>
                <a:gd name="connsiteX24" fmla="*/ 31158 w 627792"/>
                <a:gd name="connsiteY24" fmla="*/ 16041 h 588454"/>
                <a:gd name="connsiteX25" fmla="*/ -84 w 627792"/>
                <a:gd name="connsiteY25" fmla="*/ 10421 h 588454"/>
                <a:gd name="connsiteX26" fmla="*/ 7536 w 627792"/>
                <a:gd name="connsiteY26" fmla="*/ 56808 h 588454"/>
                <a:gd name="connsiteX27" fmla="*/ 13156 w 627792"/>
                <a:gd name="connsiteY27" fmla="*/ 78525 h 588454"/>
                <a:gd name="connsiteX28" fmla="*/ 43446 w 627792"/>
                <a:gd name="connsiteY28" fmla="*/ 106052 h 588454"/>
                <a:gd name="connsiteX29" fmla="*/ 43446 w 627792"/>
                <a:gd name="connsiteY29" fmla="*/ 132532 h 588454"/>
                <a:gd name="connsiteX30" fmla="*/ 70878 w 627792"/>
                <a:gd name="connsiteY30" fmla="*/ 180823 h 588454"/>
                <a:gd name="connsiteX31" fmla="*/ 125837 w 627792"/>
                <a:gd name="connsiteY31" fmla="*/ 275502 h 588454"/>
                <a:gd name="connsiteX32" fmla="*/ 117360 w 627792"/>
                <a:gd name="connsiteY32" fmla="*/ 342653 h 588454"/>
                <a:gd name="connsiteX33" fmla="*/ 128695 w 627792"/>
                <a:gd name="connsiteY33" fmla="*/ 379610 h 588454"/>
                <a:gd name="connsiteX34" fmla="*/ 137172 w 627792"/>
                <a:gd name="connsiteY34" fmla="*/ 415615 h 588454"/>
                <a:gd name="connsiteX35" fmla="*/ 148602 w 627792"/>
                <a:gd name="connsiteY35" fmla="*/ 466669 h 588454"/>
                <a:gd name="connsiteX36" fmla="*/ 164604 w 627792"/>
                <a:gd name="connsiteY36" fmla="*/ 513151 h 588454"/>
                <a:gd name="connsiteX37" fmla="*/ 199656 w 627792"/>
                <a:gd name="connsiteY37" fmla="*/ 560776 h 588454"/>
                <a:gd name="connsiteX38" fmla="*/ 209181 w 627792"/>
                <a:gd name="connsiteY38" fmla="*/ 571920 h 58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7792" h="588454">
                  <a:moveTo>
                    <a:pt x="228040" y="546679"/>
                  </a:moveTo>
                  <a:cubicBezTo>
                    <a:pt x="233298" y="548784"/>
                    <a:pt x="238365" y="551336"/>
                    <a:pt x="243185" y="554299"/>
                  </a:cubicBezTo>
                  <a:cubicBezTo>
                    <a:pt x="248900" y="558109"/>
                    <a:pt x="254615" y="578873"/>
                    <a:pt x="254615" y="578873"/>
                  </a:cubicBezTo>
                  <a:lnTo>
                    <a:pt x="271665" y="588398"/>
                  </a:lnTo>
                  <a:lnTo>
                    <a:pt x="305669" y="588398"/>
                  </a:lnTo>
                  <a:cubicBezTo>
                    <a:pt x="316232" y="585055"/>
                    <a:pt x="326414" y="580616"/>
                    <a:pt x="336054" y="575159"/>
                  </a:cubicBezTo>
                  <a:lnTo>
                    <a:pt x="371011" y="565634"/>
                  </a:lnTo>
                  <a:lnTo>
                    <a:pt x="371011" y="245688"/>
                  </a:lnTo>
                  <a:lnTo>
                    <a:pt x="419302" y="245688"/>
                  </a:lnTo>
                  <a:lnTo>
                    <a:pt x="419302" y="67666"/>
                  </a:lnTo>
                  <a:lnTo>
                    <a:pt x="536746" y="54141"/>
                  </a:lnTo>
                  <a:lnTo>
                    <a:pt x="548080" y="67381"/>
                  </a:lnTo>
                  <a:lnTo>
                    <a:pt x="593514" y="48331"/>
                  </a:lnTo>
                  <a:lnTo>
                    <a:pt x="608659" y="40806"/>
                  </a:lnTo>
                  <a:lnTo>
                    <a:pt x="627709" y="40806"/>
                  </a:lnTo>
                  <a:lnTo>
                    <a:pt x="614470" y="23756"/>
                  </a:lnTo>
                  <a:lnTo>
                    <a:pt x="557320" y="15184"/>
                  </a:lnTo>
                  <a:lnTo>
                    <a:pt x="428637" y="48331"/>
                  </a:lnTo>
                  <a:lnTo>
                    <a:pt x="402062" y="36996"/>
                  </a:lnTo>
                  <a:lnTo>
                    <a:pt x="316908" y="36996"/>
                  </a:lnTo>
                  <a:lnTo>
                    <a:pt x="294334" y="16041"/>
                  </a:lnTo>
                  <a:lnTo>
                    <a:pt x="80117" y="16041"/>
                  </a:lnTo>
                  <a:lnTo>
                    <a:pt x="80117" y="-56"/>
                  </a:lnTo>
                  <a:lnTo>
                    <a:pt x="57352" y="-56"/>
                  </a:lnTo>
                  <a:lnTo>
                    <a:pt x="31158" y="16041"/>
                  </a:lnTo>
                  <a:lnTo>
                    <a:pt x="-84" y="10421"/>
                  </a:lnTo>
                  <a:lnTo>
                    <a:pt x="7536" y="56808"/>
                  </a:lnTo>
                  <a:lnTo>
                    <a:pt x="13156" y="78525"/>
                  </a:lnTo>
                  <a:lnTo>
                    <a:pt x="43446" y="106052"/>
                  </a:lnTo>
                  <a:lnTo>
                    <a:pt x="43446" y="132532"/>
                  </a:lnTo>
                  <a:lnTo>
                    <a:pt x="70878" y="180823"/>
                  </a:lnTo>
                  <a:lnTo>
                    <a:pt x="125837" y="275502"/>
                  </a:lnTo>
                  <a:lnTo>
                    <a:pt x="117360" y="342653"/>
                  </a:lnTo>
                  <a:lnTo>
                    <a:pt x="128695" y="379610"/>
                  </a:lnTo>
                  <a:lnTo>
                    <a:pt x="137172" y="415615"/>
                  </a:lnTo>
                  <a:cubicBezTo>
                    <a:pt x="137172" y="415615"/>
                    <a:pt x="148602" y="463906"/>
                    <a:pt x="148602" y="466669"/>
                  </a:cubicBezTo>
                  <a:cubicBezTo>
                    <a:pt x="148602" y="469431"/>
                    <a:pt x="164604" y="513151"/>
                    <a:pt x="164604" y="513151"/>
                  </a:cubicBezTo>
                  <a:lnTo>
                    <a:pt x="199656" y="560776"/>
                  </a:lnTo>
                  <a:lnTo>
                    <a:pt x="209181" y="57192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3339411D-A9C9-D7E8-D6BA-49D49591E6FB}"/>
                </a:ext>
              </a:extLst>
            </p:cNvPr>
            <p:cNvSpPr/>
            <p:nvPr/>
          </p:nvSpPr>
          <p:spPr>
            <a:xfrm>
              <a:off x="4506614" y="5829564"/>
              <a:ext cx="1189" cy="4758"/>
            </a:xfrm>
            <a:custGeom>
              <a:avLst/>
              <a:gdLst>
                <a:gd name="connsiteX0" fmla="*/ -84 w 857"/>
                <a:gd name="connsiteY0" fmla="*/ -56 h 3428"/>
                <a:gd name="connsiteX1" fmla="*/ 774 w 857"/>
                <a:gd name="connsiteY1" fmla="*/ 3372 h 3428"/>
              </a:gdLst>
              <a:ahLst/>
              <a:cxnLst>
                <a:cxn ang="0">
                  <a:pos x="connsiteX0" y="connsiteY0"/>
                </a:cxn>
                <a:cxn ang="0">
                  <a:pos x="connsiteX1" y="connsiteY1"/>
                </a:cxn>
              </a:cxnLst>
              <a:rect l="l" t="t" r="r" b="b"/>
              <a:pathLst>
                <a:path w="857" h="3428">
                  <a:moveTo>
                    <a:pt x="-84" y="-56"/>
                  </a:moveTo>
                  <a:lnTo>
                    <a:pt x="774" y="3372"/>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4D52C60-A484-9D53-C2C9-B06917947938}"/>
                </a:ext>
              </a:extLst>
            </p:cNvPr>
            <p:cNvSpPr/>
            <p:nvPr/>
          </p:nvSpPr>
          <p:spPr>
            <a:xfrm>
              <a:off x="4474092" y="5735041"/>
              <a:ext cx="2511" cy="3171"/>
            </a:xfrm>
            <a:custGeom>
              <a:avLst/>
              <a:gdLst>
                <a:gd name="connsiteX0" fmla="*/ -84 w 1809"/>
                <a:gd name="connsiteY0" fmla="*/ -56 h 2285"/>
                <a:gd name="connsiteX1" fmla="*/ 1726 w 1809"/>
                <a:gd name="connsiteY1" fmla="*/ 2229 h 2285"/>
              </a:gdLst>
              <a:ahLst/>
              <a:cxnLst>
                <a:cxn ang="0">
                  <a:pos x="connsiteX0" y="connsiteY0"/>
                </a:cxn>
                <a:cxn ang="0">
                  <a:pos x="connsiteX1" y="connsiteY1"/>
                </a:cxn>
              </a:cxnLst>
              <a:rect l="l" t="t" r="r" b="b"/>
              <a:pathLst>
                <a:path w="1809" h="2285">
                  <a:moveTo>
                    <a:pt x="-84" y="-56"/>
                  </a:moveTo>
                  <a:lnTo>
                    <a:pt x="1726" y="2229"/>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CDA7FE74-1BCB-AA4F-9790-5BFE680CAF34}"/>
                </a:ext>
              </a:extLst>
            </p:cNvPr>
            <p:cNvSpPr/>
            <p:nvPr/>
          </p:nvSpPr>
          <p:spPr>
            <a:xfrm>
              <a:off x="4481629" y="5744294"/>
              <a:ext cx="2670" cy="3087"/>
            </a:xfrm>
            <a:custGeom>
              <a:avLst/>
              <a:gdLst>
                <a:gd name="connsiteX0" fmla="*/ -84 w 1924"/>
                <a:gd name="connsiteY0" fmla="*/ -56 h 2224"/>
                <a:gd name="connsiteX1" fmla="*/ 1726 w 1924"/>
                <a:gd name="connsiteY1" fmla="*/ 2039 h 2224"/>
                <a:gd name="connsiteX2" fmla="*/ -84 w 1924"/>
                <a:gd name="connsiteY2" fmla="*/ -56 h 2224"/>
              </a:gdLst>
              <a:ahLst/>
              <a:cxnLst>
                <a:cxn ang="0">
                  <a:pos x="connsiteX0" y="connsiteY0"/>
                </a:cxn>
                <a:cxn ang="0">
                  <a:pos x="connsiteX1" y="connsiteY1"/>
                </a:cxn>
                <a:cxn ang="0">
                  <a:pos x="connsiteX2" y="connsiteY2"/>
                </a:cxn>
              </a:cxnLst>
              <a:rect l="l" t="t" r="r" b="b"/>
              <a:pathLst>
                <a:path w="1924" h="2224">
                  <a:moveTo>
                    <a:pt x="-84" y="-56"/>
                  </a:moveTo>
                  <a:cubicBezTo>
                    <a:pt x="583" y="610"/>
                    <a:pt x="1155" y="1373"/>
                    <a:pt x="1726" y="2039"/>
                  </a:cubicBezTo>
                  <a:cubicBezTo>
                    <a:pt x="2298" y="2706"/>
                    <a:pt x="583" y="610"/>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BE4CA997-03B5-A413-946F-A280A9D22B23}"/>
                </a:ext>
              </a:extLst>
            </p:cNvPr>
            <p:cNvSpPr/>
            <p:nvPr/>
          </p:nvSpPr>
          <p:spPr>
            <a:xfrm>
              <a:off x="4477927" y="5739800"/>
              <a:ext cx="2511" cy="3040"/>
            </a:xfrm>
            <a:custGeom>
              <a:avLst/>
              <a:gdLst>
                <a:gd name="connsiteX0" fmla="*/ -84 w 1809"/>
                <a:gd name="connsiteY0" fmla="*/ -56 h 2190"/>
                <a:gd name="connsiteX1" fmla="*/ 1726 w 1809"/>
                <a:gd name="connsiteY1" fmla="*/ 2134 h 2190"/>
              </a:gdLst>
              <a:ahLst/>
              <a:cxnLst>
                <a:cxn ang="0">
                  <a:pos x="connsiteX0" y="connsiteY0"/>
                </a:cxn>
                <a:cxn ang="0">
                  <a:pos x="connsiteX1" y="connsiteY1"/>
                </a:cxn>
              </a:cxnLst>
              <a:rect l="l" t="t" r="r" b="b"/>
              <a:pathLst>
                <a:path w="1809" h="2190">
                  <a:moveTo>
                    <a:pt x="-84" y="-56"/>
                  </a:moveTo>
                  <a:lnTo>
                    <a:pt x="1726" y="2134"/>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240B14F4-5E41-3BD5-9C9F-95394798F822}"/>
                </a:ext>
              </a:extLst>
            </p:cNvPr>
            <p:cNvSpPr/>
            <p:nvPr/>
          </p:nvSpPr>
          <p:spPr>
            <a:xfrm>
              <a:off x="4509522" y="5840404"/>
              <a:ext cx="661" cy="2379"/>
            </a:xfrm>
            <a:custGeom>
              <a:avLst/>
              <a:gdLst>
                <a:gd name="connsiteX0" fmla="*/ -84 w 476"/>
                <a:gd name="connsiteY0" fmla="*/ -56 h 1714"/>
                <a:gd name="connsiteX1" fmla="*/ 393 w 476"/>
                <a:gd name="connsiteY1" fmla="*/ 1658 h 1714"/>
                <a:gd name="connsiteX2" fmla="*/ -84 w 476"/>
                <a:gd name="connsiteY2" fmla="*/ -56 h 1714"/>
              </a:gdLst>
              <a:ahLst/>
              <a:cxnLst>
                <a:cxn ang="0">
                  <a:pos x="connsiteX0" y="connsiteY0"/>
                </a:cxn>
                <a:cxn ang="0">
                  <a:pos x="connsiteX1" y="connsiteY1"/>
                </a:cxn>
                <a:cxn ang="0">
                  <a:pos x="connsiteX2" y="connsiteY2"/>
                </a:cxn>
              </a:cxnLst>
              <a:rect l="l" t="t" r="r" b="b"/>
              <a:pathLst>
                <a:path w="476" h="1714">
                  <a:moveTo>
                    <a:pt x="-84" y="-56"/>
                  </a:moveTo>
                  <a:cubicBezTo>
                    <a:pt x="31" y="525"/>
                    <a:pt x="193" y="1096"/>
                    <a:pt x="393" y="1658"/>
                  </a:cubicBezTo>
                  <a:cubicBezTo>
                    <a:pt x="193" y="1096"/>
                    <a:pt x="31" y="525"/>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53489628-4DFA-0BE5-144E-2F58F627CFA5}"/>
                </a:ext>
              </a:extLst>
            </p:cNvPr>
            <p:cNvSpPr/>
            <p:nvPr/>
          </p:nvSpPr>
          <p:spPr>
            <a:xfrm>
              <a:off x="4511902" y="5848336"/>
              <a:ext cx="793" cy="2115"/>
            </a:xfrm>
            <a:custGeom>
              <a:avLst/>
              <a:gdLst>
                <a:gd name="connsiteX0" fmla="*/ -84 w 571"/>
                <a:gd name="connsiteY0" fmla="*/ -56 h 1524"/>
                <a:gd name="connsiteX1" fmla="*/ 488 w 571"/>
                <a:gd name="connsiteY1" fmla="*/ 1468 h 1524"/>
              </a:gdLst>
              <a:ahLst/>
              <a:cxnLst>
                <a:cxn ang="0">
                  <a:pos x="connsiteX0" y="connsiteY0"/>
                </a:cxn>
                <a:cxn ang="0">
                  <a:pos x="connsiteX1" y="connsiteY1"/>
                </a:cxn>
              </a:cxnLst>
              <a:rect l="l" t="t" r="r" b="b"/>
              <a:pathLst>
                <a:path w="571" h="1524">
                  <a:moveTo>
                    <a:pt x="-84" y="-56"/>
                  </a:moveTo>
                  <a:lnTo>
                    <a:pt x="488" y="1468"/>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EAE408B7-B813-7DAE-4CE0-D0243A6056D5}"/>
                </a:ext>
              </a:extLst>
            </p:cNvPr>
            <p:cNvSpPr/>
            <p:nvPr/>
          </p:nvSpPr>
          <p:spPr>
            <a:xfrm>
              <a:off x="4510712" y="5844503"/>
              <a:ext cx="874" cy="2372"/>
            </a:xfrm>
            <a:custGeom>
              <a:avLst/>
              <a:gdLst>
                <a:gd name="connsiteX0" fmla="*/ -84 w 630"/>
                <a:gd name="connsiteY0" fmla="*/ -56 h 1709"/>
                <a:gd name="connsiteX1" fmla="*/ 393 w 630"/>
                <a:gd name="connsiteY1" fmla="*/ 1563 h 1709"/>
                <a:gd name="connsiteX2" fmla="*/ -84 w 630"/>
                <a:gd name="connsiteY2" fmla="*/ -56 h 1709"/>
              </a:gdLst>
              <a:ahLst/>
              <a:cxnLst>
                <a:cxn ang="0">
                  <a:pos x="connsiteX0" y="connsiteY0"/>
                </a:cxn>
                <a:cxn ang="0">
                  <a:pos x="connsiteX1" y="connsiteY1"/>
                </a:cxn>
                <a:cxn ang="0">
                  <a:pos x="connsiteX2" y="connsiteY2"/>
                </a:cxn>
              </a:cxnLst>
              <a:rect l="l" t="t" r="r" b="b"/>
              <a:pathLst>
                <a:path w="630" h="1709">
                  <a:moveTo>
                    <a:pt x="-84" y="-56"/>
                  </a:moveTo>
                  <a:cubicBezTo>
                    <a:pt x="-84" y="515"/>
                    <a:pt x="-84" y="1087"/>
                    <a:pt x="393" y="1563"/>
                  </a:cubicBezTo>
                  <a:cubicBezTo>
                    <a:pt x="869" y="2039"/>
                    <a:pt x="107" y="515"/>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81F797F7-7918-FE26-9786-08896B91922F}"/>
                </a:ext>
              </a:extLst>
            </p:cNvPr>
            <p:cNvSpPr/>
            <p:nvPr/>
          </p:nvSpPr>
          <p:spPr>
            <a:xfrm>
              <a:off x="4513092" y="5851906"/>
              <a:ext cx="1227" cy="2670"/>
            </a:xfrm>
            <a:custGeom>
              <a:avLst/>
              <a:gdLst>
                <a:gd name="connsiteX0" fmla="*/ -84 w 884"/>
                <a:gd name="connsiteY0" fmla="*/ -56 h 1924"/>
                <a:gd name="connsiteX1" fmla="*/ 583 w 884"/>
                <a:gd name="connsiteY1" fmla="*/ 1753 h 1924"/>
                <a:gd name="connsiteX2" fmla="*/ -84 w 884"/>
                <a:gd name="connsiteY2" fmla="*/ -56 h 1924"/>
              </a:gdLst>
              <a:ahLst/>
              <a:cxnLst>
                <a:cxn ang="0">
                  <a:pos x="connsiteX0" y="connsiteY0"/>
                </a:cxn>
                <a:cxn ang="0">
                  <a:pos x="connsiteX1" y="connsiteY1"/>
                </a:cxn>
                <a:cxn ang="0">
                  <a:pos x="connsiteX2" y="connsiteY2"/>
                </a:cxn>
              </a:cxnLst>
              <a:rect l="l" t="t" r="r" b="b"/>
              <a:pathLst>
                <a:path w="884" h="1924">
                  <a:moveTo>
                    <a:pt x="-84" y="-56"/>
                  </a:moveTo>
                  <a:cubicBezTo>
                    <a:pt x="-84" y="610"/>
                    <a:pt x="-84" y="1182"/>
                    <a:pt x="583" y="1753"/>
                  </a:cubicBezTo>
                  <a:cubicBezTo>
                    <a:pt x="1250" y="2325"/>
                    <a:pt x="202" y="610"/>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6505D1B0-7F9E-31FB-5EE4-AA850A8FD868}"/>
                </a:ext>
              </a:extLst>
            </p:cNvPr>
            <p:cNvSpPr/>
            <p:nvPr/>
          </p:nvSpPr>
          <p:spPr>
            <a:xfrm>
              <a:off x="4508201" y="5835777"/>
              <a:ext cx="793" cy="2908"/>
            </a:xfrm>
            <a:custGeom>
              <a:avLst/>
              <a:gdLst>
                <a:gd name="connsiteX0" fmla="*/ -84 w 571"/>
                <a:gd name="connsiteY0" fmla="*/ -56 h 2095"/>
                <a:gd name="connsiteX1" fmla="*/ 488 w 571"/>
                <a:gd name="connsiteY1" fmla="*/ 2039 h 2095"/>
              </a:gdLst>
              <a:ahLst/>
              <a:cxnLst>
                <a:cxn ang="0">
                  <a:pos x="connsiteX0" y="connsiteY0"/>
                </a:cxn>
                <a:cxn ang="0">
                  <a:pos x="connsiteX1" y="connsiteY1"/>
                </a:cxn>
              </a:cxnLst>
              <a:rect l="l" t="t" r="r" b="b"/>
              <a:pathLst>
                <a:path w="571" h="2095">
                  <a:moveTo>
                    <a:pt x="-84" y="-56"/>
                  </a:moveTo>
                  <a:lnTo>
                    <a:pt x="488" y="2039"/>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4AEB17BC-A323-1D0F-C44E-C635E058710F}"/>
                </a:ext>
              </a:extLst>
            </p:cNvPr>
            <p:cNvSpPr/>
            <p:nvPr/>
          </p:nvSpPr>
          <p:spPr>
            <a:xfrm>
              <a:off x="4514943" y="5856797"/>
              <a:ext cx="661" cy="1718"/>
            </a:xfrm>
            <a:custGeom>
              <a:avLst/>
              <a:gdLst>
                <a:gd name="connsiteX0" fmla="*/ -84 w 476"/>
                <a:gd name="connsiteY0" fmla="*/ -56 h 1238"/>
                <a:gd name="connsiteX1" fmla="*/ 393 w 476"/>
                <a:gd name="connsiteY1" fmla="*/ 1182 h 1238"/>
                <a:gd name="connsiteX2" fmla="*/ -84 w 476"/>
                <a:gd name="connsiteY2" fmla="*/ -56 h 1238"/>
              </a:gdLst>
              <a:ahLst/>
              <a:cxnLst>
                <a:cxn ang="0">
                  <a:pos x="connsiteX0" y="connsiteY0"/>
                </a:cxn>
                <a:cxn ang="0">
                  <a:pos x="connsiteX1" y="connsiteY1"/>
                </a:cxn>
                <a:cxn ang="0">
                  <a:pos x="connsiteX2" y="connsiteY2"/>
                </a:cxn>
              </a:cxnLst>
              <a:rect l="l" t="t" r="r" b="b"/>
              <a:pathLst>
                <a:path w="476" h="1238">
                  <a:moveTo>
                    <a:pt x="-84" y="-56"/>
                  </a:moveTo>
                  <a:cubicBezTo>
                    <a:pt x="21" y="372"/>
                    <a:pt x="174" y="791"/>
                    <a:pt x="393" y="1182"/>
                  </a:cubicBezTo>
                  <a:cubicBezTo>
                    <a:pt x="174" y="791"/>
                    <a:pt x="21" y="372"/>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8604D59D-8316-8BF9-DAC9-3D3EA2BD77DD}"/>
                </a:ext>
              </a:extLst>
            </p:cNvPr>
            <p:cNvSpPr/>
            <p:nvPr/>
          </p:nvSpPr>
          <p:spPr>
            <a:xfrm>
              <a:off x="4517587" y="5862878"/>
              <a:ext cx="13220" cy="1058"/>
            </a:xfrm>
            <a:custGeom>
              <a:avLst/>
              <a:gdLst>
                <a:gd name="connsiteX0" fmla="*/ -84 w 9525"/>
                <a:gd name="connsiteY0" fmla="*/ -56 h 762"/>
                <a:gd name="connsiteX1" fmla="*/ -84 w 9525"/>
                <a:gd name="connsiteY1" fmla="*/ 706 h 762"/>
              </a:gdLst>
              <a:ahLst/>
              <a:cxnLst>
                <a:cxn ang="0">
                  <a:pos x="connsiteX0" y="connsiteY0"/>
                </a:cxn>
                <a:cxn ang="0">
                  <a:pos x="connsiteX1" y="connsiteY1"/>
                </a:cxn>
              </a:cxnLst>
              <a:rect l="l" t="t" r="r" b="b"/>
              <a:pathLst>
                <a:path w="9525" h="762">
                  <a:moveTo>
                    <a:pt x="-84" y="-56"/>
                  </a:moveTo>
                  <a:lnTo>
                    <a:pt x="-84" y="70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DD805F2F-3EFA-B72C-BD0B-D163E585450B}"/>
                </a:ext>
              </a:extLst>
            </p:cNvPr>
            <p:cNvSpPr/>
            <p:nvPr/>
          </p:nvSpPr>
          <p:spPr>
            <a:xfrm>
              <a:off x="4518909" y="5865655"/>
              <a:ext cx="13220" cy="793"/>
            </a:xfrm>
            <a:custGeom>
              <a:avLst/>
              <a:gdLst>
                <a:gd name="connsiteX0" fmla="*/ -84 w 9525"/>
                <a:gd name="connsiteY0" fmla="*/ -56 h 571"/>
                <a:gd name="connsiteX1" fmla="*/ -84 w 9525"/>
                <a:gd name="connsiteY1" fmla="*/ 515 h 571"/>
              </a:gdLst>
              <a:ahLst/>
              <a:cxnLst>
                <a:cxn ang="0">
                  <a:pos x="connsiteX0" y="connsiteY0"/>
                </a:cxn>
                <a:cxn ang="0">
                  <a:pos x="connsiteX1" y="connsiteY1"/>
                </a:cxn>
              </a:cxnLst>
              <a:rect l="l" t="t" r="r" b="b"/>
              <a:pathLst>
                <a:path w="9525" h="571">
                  <a:moveTo>
                    <a:pt x="-84" y="-56"/>
                  </a:moveTo>
                  <a:lnTo>
                    <a:pt x="-84" y="515"/>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D410DE5C-2B27-C7E1-536C-092A92D5A7D4}"/>
                </a:ext>
              </a:extLst>
            </p:cNvPr>
            <p:cNvSpPr/>
            <p:nvPr/>
          </p:nvSpPr>
          <p:spPr>
            <a:xfrm>
              <a:off x="4516925" y="5859970"/>
              <a:ext cx="13220" cy="1189"/>
            </a:xfrm>
            <a:custGeom>
              <a:avLst/>
              <a:gdLst>
                <a:gd name="connsiteX0" fmla="*/ -84 w 9525"/>
                <a:gd name="connsiteY0" fmla="*/ -56 h 857"/>
                <a:gd name="connsiteX1" fmla="*/ -84 w 9525"/>
                <a:gd name="connsiteY1" fmla="*/ 801 h 857"/>
              </a:gdLst>
              <a:ahLst/>
              <a:cxnLst>
                <a:cxn ang="0">
                  <a:pos x="connsiteX0" y="connsiteY0"/>
                </a:cxn>
                <a:cxn ang="0">
                  <a:pos x="connsiteX1" y="connsiteY1"/>
                </a:cxn>
              </a:cxnLst>
              <a:rect l="l" t="t" r="r" b="b"/>
              <a:pathLst>
                <a:path w="9525" h="857">
                  <a:moveTo>
                    <a:pt x="-84" y="-56"/>
                  </a:moveTo>
                  <a:lnTo>
                    <a:pt x="-84" y="801"/>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BCA24C76-EBA7-4D6F-BEDD-A2016BB40442}"/>
                </a:ext>
              </a:extLst>
            </p:cNvPr>
            <p:cNvSpPr/>
            <p:nvPr/>
          </p:nvSpPr>
          <p:spPr>
            <a:xfrm>
              <a:off x="4520231" y="5868299"/>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253E99B5-4AD3-5DBB-6E1C-B61D9E361C65}"/>
                </a:ext>
              </a:extLst>
            </p:cNvPr>
            <p:cNvSpPr/>
            <p:nvPr/>
          </p:nvSpPr>
          <p:spPr>
            <a:xfrm>
              <a:off x="4682705" y="4979250"/>
              <a:ext cx="606535" cy="633114"/>
            </a:xfrm>
            <a:custGeom>
              <a:avLst/>
              <a:gdLst>
                <a:gd name="connsiteX0" fmla="*/ 400443 w 437007"/>
                <a:gd name="connsiteY0" fmla="*/ 185681 h 456157"/>
                <a:gd name="connsiteX1" fmla="*/ 360628 w 437007"/>
                <a:gd name="connsiteY1" fmla="*/ 168631 h 456157"/>
                <a:gd name="connsiteX2" fmla="*/ 360628 w 437007"/>
                <a:gd name="connsiteY2" fmla="*/ 149581 h 456157"/>
                <a:gd name="connsiteX3" fmla="*/ 351103 w 437007"/>
                <a:gd name="connsiteY3" fmla="*/ 121006 h 456157"/>
                <a:gd name="connsiteX4" fmla="*/ 335958 w 437007"/>
                <a:gd name="connsiteY4" fmla="*/ 121006 h 456157"/>
                <a:gd name="connsiteX5" fmla="*/ 335958 w 437007"/>
                <a:gd name="connsiteY5" fmla="*/ 103957 h 456157"/>
                <a:gd name="connsiteX6" fmla="*/ 296144 w 437007"/>
                <a:gd name="connsiteY6" fmla="*/ 86907 h 456157"/>
                <a:gd name="connsiteX7" fmla="*/ 296144 w 437007"/>
                <a:gd name="connsiteY7" fmla="*/ 48807 h 456157"/>
                <a:gd name="connsiteX8" fmla="*/ 265950 w 437007"/>
                <a:gd name="connsiteY8" fmla="*/ 32138 h 456157"/>
                <a:gd name="connsiteX9" fmla="*/ 256425 w 437007"/>
                <a:gd name="connsiteY9" fmla="*/ -56 h 456157"/>
                <a:gd name="connsiteX10" fmla="*/ 237375 w 437007"/>
                <a:gd name="connsiteY10" fmla="*/ -56 h 456157"/>
                <a:gd name="connsiteX11" fmla="*/ 222230 w 437007"/>
                <a:gd name="connsiteY11" fmla="*/ 7468 h 456157"/>
                <a:gd name="connsiteX12" fmla="*/ 176796 w 437007"/>
                <a:gd name="connsiteY12" fmla="*/ 26518 h 456157"/>
                <a:gd name="connsiteX13" fmla="*/ 165651 w 437007"/>
                <a:gd name="connsiteY13" fmla="*/ 13088 h 456157"/>
                <a:gd name="connsiteX14" fmla="*/ 48208 w 437007"/>
                <a:gd name="connsiteY14" fmla="*/ 26328 h 456157"/>
                <a:gd name="connsiteX15" fmla="*/ 48208 w 437007"/>
                <a:gd name="connsiteY15" fmla="*/ 204350 h 456157"/>
                <a:gd name="connsiteX16" fmla="*/ -84 w 437007"/>
                <a:gd name="connsiteY16" fmla="*/ 204350 h 456157"/>
                <a:gd name="connsiteX17" fmla="*/ -84 w 437007"/>
                <a:gd name="connsiteY17" fmla="*/ 346463 h 456157"/>
                <a:gd name="connsiteX18" fmla="*/ 25539 w 437007"/>
                <a:gd name="connsiteY18" fmla="*/ 365513 h 456157"/>
                <a:gd name="connsiteX19" fmla="*/ 25539 w 437007"/>
                <a:gd name="connsiteY19" fmla="*/ 405328 h 456157"/>
                <a:gd name="connsiteX20" fmla="*/ 25539 w 437007"/>
                <a:gd name="connsiteY20" fmla="*/ 446952 h 456157"/>
                <a:gd name="connsiteX21" fmla="*/ 38778 w 437007"/>
                <a:gd name="connsiteY21" fmla="*/ 455143 h 456157"/>
                <a:gd name="connsiteX22" fmla="*/ 76878 w 437007"/>
                <a:gd name="connsiteY22" fmla="*/ 455143 h 456157"/>
                <a:gd name="connsiteX23" fmla="*/ 93928 w 437007"/>
                <a:gd name="connsiteY23" fmla="*/ 427997 h 456157"/>
                <a:gd name="connsiteX24" fmla="*/ 124218 w 437007"/>
                <a:gd name="connsiteY24" fmla="*/ 407233 h 456157"/>
                <a:gd name="connsiteX25" fmla="*/ 124218 w 437007"/>
                <a:gd name="connsiteY25" fmla="*/ 379229 h 456157"/>
                <a:gd name="connsiteX26" fmla="*/ 139362 w 437007"/>
                <a:gd name="connsiteY26" fmla="*/ 365513 h 456157"/>
                <a:gd name="connsiteX27" fmla="*/ 150792 w 437007"/>
                <a:gd name="connsiteY27" fmla="*/ 365513 h 456157"/>
                <a:gd name="connsiteX28" fmla="*/ 181082 w 437007"/>
                <a:gd name="connsiteY28" fmla="*/ 395803 h 456157"/>
                <a:gd name="connsiteX29" fmla="*/ 200132 w 437007"/>
                <a:gd name="connsiteY29" fmla="*/ 407233 h 456157"/>
                <a:gd name="connsiteX30" fmla="*/ 239851 w 437007"/>
                <a:gd name="connsiteY30" fmla="*/ 407233 h 456157"/>
                <a:gd name="connsiteX31" fmla="*/ 253091 w 437007"/>
                <a:gd name="connsiteY31" fmla="*/ 379229 h 456157"/>
                <a:gd name="connsiteX32" fmla="*/ 270141 w 437007"/>
                <a:gd name="connsiteY32" fmla="*/ 342844 h 456157"/>
                <a:gd name="connsiteX33" fmla="*/ 281475 w 437007"/>
                <a:gd name="connsiteY33" fmla="*/ 342844 h 456157"/>
                <a:gd name="connsiteX34" fmla="*/ 315575 w 437007"/>
                <a:gd name="connsiteY34" fmla="*/ 314269 h 456157"/>
                <a:gd name="connsiteX35" fmla="*/ 315575 w 437007"/>
                <a:gd name="connsiteY35" fmla="*/ 282074 h 456157"/>
                <a:gd name="connsiteX36" fmla="*/ 330720 w 437007"/>
                <a:gd name="connsiteY36" fmla="*/ 282074 h 456157"/>
                <a:gd name="connsiteX37" fmla="*/ 357199 w 437007"/>
                <a:gd name="connsiteY37" fmla="*/ 268739 h 456157"/>
                <a:gd name="connsiteX38" fmla="*/ 376249 w 437007"/>
                <a:gd name="connsiteY38" fmla="*/ 238450 h 456157"/>
                <a:gd name="connsiteX39" fmla="*/ 395299 w 437007"/>
                <a:gd name="connsiteY39" fmla="*/ 229972 h 456157"/>
                <a:gd name="connsiteX40" fmla="*/ 419874 w 437007"/>
                <a:gd name="connsiteY40" fmla="*/ 229972 h 456157"/>
                <a:gd name="connsiteX41" fmla="*/ 419874 w 437007"/>
                <a:gd name="connsiteY41" fmla="*/ 217209 h 456157"/>
                <a:gd name="connsiteX42" fmla="*/ 436924 w 437007"/>
                <a:gd name="connsiteY42" fmla="*/ 204445 h 45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7007" h="456157">
                  <a:moveTo>
                    <a:pt x="400443" y="185681"/>
                  </a:moveTo>
                  <a:lnTo>
                    <a:pt x="360628" y="168631"/>
                  </a:lnTo>
                  <a:lnTo>
                    <a:pt x="360628" y="149581"/>
                  </a:lnTo>
                  <a:lnTo>
                    <a:pt x="351103" y="121006"/>
                  </a:lnTo>
                  <a:lnTo>
                    <a:pt x="335958" y="121006"/>
                  </a:lnTo>
                  <a:lnTo>
                    <a:pt x="335958" y="103957"/>
                  </a:lnTo>
                  <a:lnTo>
                    <a:pt x="296144" y="86907"/>
                  </a:lnTo>
                  <a:lnTo>
                    <a:pt x="296144" y="48807"/>
                  </a:lnTo>
                  <a:lnTo>
                    <a:pt x="265950" y="32138"/>
                  </a:lnTo>
                  <a:lnTo>
                    <a:pt x="256425" y="-56"/>
                  </a:lnTo>
                  <a:lnTo>
                    <a:pt x="237375" y="-56"/>
                  </a:lnTo>
                  <a:lnTo>
                    <a:pt x="222230" y="7468"/>
                  </a:lnTo>
                  <a:lnTo>
                    <a:pt x="176796" y="26518"/>
                  </a:lnTo>
                  <a:lnTo>
                    <a:pt x="165651" y="13088"/>
                  </a:lnTo>
                  <a:lnTo>
                    <a:pt x="48208" y="26328"/>
                  </a:lnTo>
                  <a:lnTo>
                    <a:pt x="48208" y="204350"/>
                  </a:lnTo>
                  <a:lnTo>
                    <a:pt x="-84" y="204350"/>
                  </a:lnTo>
                  <a:lnTo>
                    <a:pt x="-84" y="346463"/>
                  </a:lnTo>
                  <a:cubicBezTo>
                    <a:pt x="7679" y="353797"/>
                    <a:pt x="16280" y="360189"/>
                    <a:pt x="25539" y="365513"/>
                  </a:cubicBezTo>
                  <a:cubicBezTo>
                    <a:pt x="36874" y="371228"/>
                    <a:pt x="25539" y="405328"/>
                    <a:pt x="25539" y="405328"/>
                  </a:cubicBezTo>
                  <a:lnTo>
                    <a:pt x="25539" y="446952"/>
                  </a:lnTo>
                  <a:cubicBezTo>
                    <a:pt x="29682" y="450095"/>
                    <a:pt x="34111" y="452838"/>
                    <a:pt x="38778" y="455143"/>
                  </a:cubicBezTo>
                  <a:cubicBezTo>
                    <a:pt x="51447" y="456420"/>
                    <a:pt x="64210" y="456420"/>
                    <a:pt x="76878" y="455143"/>
                  </a:cubicBezTo>
                  <a:cubicBezTo>
                    <a:pt x="81355" y="445390"/>
                    <a:pt x="87089" y="436265"/>
                    <a:pt x="93928" y="427997"/>
                  </a:cubicBezTo>
                  <a:cubicBezTo>
                    <a:pt x="99643" y="424283"/>
                    <a:pt x="124218" y="407233"/>
                    <a:pt x="124218" y="407233"/>
                  </a:cubicBezTo>
                  <a:lnTo>
                    <a:pt x="124218" y="379229"/>
                  </a:lnTo>
                  <a:lnTo>
                    <a:pt x="139362" y="365513"/>
                  </a:lnTo>
                  <a:lnTo>
                    <a:pt x="150792" y="365513"/>
                  </a:lnTo>
                  <a:lnTo>
                    <a:pt x="181082" y="395803"/>
                  </a:lnTo>
                  <a:lnTo>
                    <a:pt x="200132" y="407233"/>
                  </a:lnTo>
                  <a:lnTo>
                    <a:pt x="239851" y="407233"/>
                  </a:lnTo>
                  <a:lnTo>
                    <a:pt x="253091" y="379229"/>
                  </a:lnTo>
                  <a:lnTo>
                    <a:pt x="270141" y="342844"/>
                  </a:lnTo>
                  <a:lnTo>
                    <a:pt x="281475" y="342844"/>
                  </a:lnTo>
                  <a:lnTo>
                    <a:pt x="315575" y="314269"/>
                  </a:lnTo>
                  <a:lnTo>
                    <a:pt x="315575" y="282074"/>
                  </a:lnTo>
                  <a:lnTo>
                    <a:pt x="330720" y="282074"/>
                  </a:lnTo>
                  <a:lnTo>
                    <a:pt x="357199" y="268739"/>
                  </a:lnTo>
                  <a:lnTo>
                    <a:pt x="376249" y="238450"/>
                  </a:lnTo>
                  <a:lnTo>
                    <a:pt x="395299" y="229972"/>
                  </a:lnTo>
                  <a:lnTo>
                    <a:pt x="419874" y="229972"/>
                  </a:lnTo>
                  <a:lnTo>
                    <a:pt x="419874" y="217209"/>
                  </a:lnTo>
                  <a:lnTo>
                    <a:pt x="436924" y="204445"/>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BB7C517A-7E5C-3F7B-CF16-5D4D2C78018F}"/>
                </a:ext>
              </a:extLst>
            </p:cNvPr>
            <p:cNvSpPr/>
            <p:nvPr/>
          </p:nvSpPr>
          <p:spPr>
            <a:xfrm>
              <a:off x="5038457" y="4824842"/>
              <a:ext cx="474862" cy="475259"/>
            </a:xfrm>
            <a:custGeom>
              <a:avLst/>
              <a:gdLst>
                <a:gd name="connsiteX0" fmla="*/ 324909 w 342137"/>
                <a:gd name="connsiteY0" fmla="*/ 157487 h 342423"/>
                <a:gd name="connsiteX1" fmla="*/ 341959 w 342137"/>
                <a:gd name="connsiteY1" fmla="*/ 128436 h 342423"/>
                <a:gd name="connsiteX2" fmla="*/ 340530 w 342137"/>
                <a:gd name="connsiteY2" fmla="*/ 75858 h 342423"/>
                <a:gd name="connsiteX3" fmla="*/ 337673 w 342137"/>
                <a:gd name="connsiteY3" fmla="*/ 53093 h 342423"/>
                <a:gd name="connsiteX4" fmla="*/ 316432 w 342137"/>
                <a:gd name="connsiteY4" fmla="*/ 47473 h 342423"/>
                <a:gd name="connsiteX5" fmla="*/ 306431 w 342137"/>
                <a:gd name="connsiteY5" fmla="*/ 46045 h 342423"/>
                <a:gd name="connsiteX6" fmla="*/ 283761 w 342137"/>
                <a:gd name="connsiteY6" fmla="*/ 37472 h 342423"/>
                <a:gd name="connsiteX7" fmla="*/ 260996 w 342137"/>
                <a:gd name="connsiteY7" fmla="*/ 27947 h 342423"/>
                <a:gd name="connsiteX8" fmla="*/ 222896 w 342137"/>
                <a:gd name="connsiteY8" fmla="*/ 18422 h 342423"/>
                <a:gd name="connsiteX9" fmla="*/ 232421 w 342137"/>
                <a:gd name="connsiteY9" fmla="*/ -56 h 342423"/>
                <a:gd name="connsiteX10" fmla="*/ 179844 w 342137"/>
                <a:gd name="connsiteY10" fmla="*/ 7183 h 342423"/>
                <a:gd name="connsiteX11" fmla="*/ 155555 w 342137"/>
                <a:gd name="connsiteY11" fmla="*/ 16708 h 342423"/>
                <a:gd name="connsiteX12" fmla="*/ 155555 w 342137"/>
                <a:gd name="connsiteY12" fmla="*/ 38234 h 342423"/>
                <a:gd name="connsiteX13" fmla="*/ 123265 w 342137"/>
                <a:gd name="connsiteY13" fmla="*/ 47759 h 342423"/>
                <a:gd name="connsiteX14" fmla="*/ 80403 w 342137"/>
                <a:gd name="connsiteY14" fmla="*/ 86240 h 342423"/>
                <a:gd name="connsiteX15" fmla="*/ 66591 w 342137"/>
                <a:gd name="connsiteY15" fmla="*/ 105290 h 342423"/>
                <a:gd name="connsiteX16" fmla="*/ -84 w 342137"/>
                <a:gd name="connsiteY16" fmla="*/ 111862 h 342423"/>
                <a:gd name="connsiteX17" fmla="*/ 9441 w 342137"/>
                <a:gd name="connsiteY17" fmla="*/ 144057 h 342423"/>
                <a:gd name="connsiteX18" fmla="*/ 39731 w 342137"/>
                <a:gd name="connsiteY18" fmla="*/ 160916 h 342423"/>
                <a:gd name="connsiteX19" fmla="*/ 39731 w 342137"/>
                <a:gd name="connsiteY19" fmla="*/ 199016 h 342423"/>
                <a:gd name="connsiteX20" fmla="*/ 79545 w 342137"/>
                <a:gd name="connsiteY20" fmla="*/ 216066 h 342423"/>
                <a:gd name="connsiteX21" fmla="*/ 79545 w 342137"/>
                <a:gd name="connsiteY21" fmla="*/ 233116 h 342423"/>
                <a:gd name="connsiteX22" fmla="*/ 94690 w 342137"/>
                <a:gd name="connsiteY22" fmla="*/ 233116 h 342423"/>
                <a:gd name="connsiteX23" fmla="*/ 104215 w 342137"/>
                <a:gd name="connsiteY23" fmla="*/ 261691 h 342423"/>
                <a:gd name="connsiteX24" fmla="*/ 104215 w 342137"/>
                <a:gd name="connsiteY24" fmla="*/ 280741 h 342423"/>
                <a:gd name="connsiteX25" fmla="*/ 144029 w 342137"/>
                <a:gd name="connsiteY25" fmla="*/ 297790 h 342423"/>
                <a:gd name="connsiteX26" fmla="*/ 179939 w 342137"/>
                <a:gd name="connsiteY26" fmla="*/ 316840 h 342423"/>
                <a:gd name="connsiteX27" fmla="*/ 222611 w 342137"/>
                <a:gd name="connsiteY27" fmla="*/ 328175 h 342423"/>
                <a:gd name="connsiteX28" fmla="*/ 263759 w 342137"/>
                <a:gd name="connsiteY28" fmla="*/ 342367 h 342423"/>
                <a:gd name="connsiteX29" fmla="*/ 312051 w 342137"/>
                <a:gd name="connsiteY29" fmla="*/ 286932 h 342423"/>
                <a:gd name="connsiteX30" fmla="*/ 312051 w 342137"/>
                <a:gd name="connsiteY30" fmla="*/ 243403 h 342423"/>
                <a:gd name="connsiteX31" fmla="*/ 340626 w 342137"/>
                <a:gd name="connsiteY31" fmla="*/ 220733 h 342423"/>
                <a:gd name="connsiteX32" fmla="*/ 342054 w 342137"/>
                <a:gd name="connsiteY32" fmla="*/ 199397 h 342423"/>
                <a:gd name="connsiteX33" fmla="*/ 326433 w 342137"/>
                <a:gd name="connsiteY33" fmla="*/ 183776 h 34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2137" h="342423">
                  <a:moveTo>
                    <a:pt x="324909" y="157487"/>
                  </a:moveTo>
                  <a:lnTo>
                    <a:pt x="341959" y="128436"/>
                  </a:lnTo>
                  <a:lnTo>
                    <a:pt x="340530" y="75858"/>
                  </a:lnTo>
                  <a:lnTo>
                    <a:pt x="337673" y="53093"/>
                  </a:lnTo>
                  <a:lnTo>
                    <a:pt x="316432" y="47473"/>
                  </a:lnTo>
                  <a:lnTo>
                    <a:pt x="306431" y="46045"/>
                  </a:lnTo>
                  <a:lnTo>
                    <a:pt x="283761" y="37472"/>
                  </a:lnTo>
                  <a:lnTo>
                    <a:pt x="260996" y="27947"/>
                  </a:lnTo>
                  <a:lnTo>
                    <a:pt x="222896" y="18422"/>
                  </a:lnTo>
                  <a:lnTo>
                    <a:pt x="232421" y="-56"/>
                  </a:lnTo>
                  <a:lnTo>
                    <a:pt x="179844" y="7183"/>
                  </a:lnTo>
                  <a:lnTo>
                    <a:pt x="155555" y="16708"/>
                  </a:lnTo>
                  <a:lnTo>
                    <a:pt x="155555" y="38234"/>
                  </a:lnTo>
                  <a:lnTo>
                    <a:pt x="123265" y="47759"/>
                  </a:lnTo>
                  <a:lnTo>
                    <a:pt x="80403" y="86240"/>
                  </a:lnTo>
                  <a:cubicBezTo>
                    <a:pt x="80403" y="86240"/>
                    <a:pt x="74211" y="105290"/>
                    <a:pt x="66591" y="105290"/>
                  </a:cubicBezTo>
                  <a:cubicBezTo>
                    <a:pt x="58971" y="105290"/>
                    <a:pt x="-84" y="111862"/>
                    <a:pt x="-84" y="111862"/>
                  </a:cubicBezTo>
                  <a:lnTo>
                    <a:pt x="9441" y="144057"/>
                  </a:lnTo>
                  <a:lnTo>
                    <a:pt x="39731" y="160916"/>
                  </a:lnTo>
                  <a:lnTo>
                    <a:pt x="39731" y="199016"/>
                  </a:lnTo>
                  <a:lnTo>
                    <a:pt x="79545" y="216066"/>
                  </a:lnTo>
                  <a:lnTo>
                    <a:pt x="79545" y="233116"/>
                  </a:lnTo>
                  <a:lnTo>
                    <a:pt x="94690" y="233116"/>
                  </a:lnTo>
                  <a:lnTo>
                    <a:pt x="104215" y="261691"/>
                  </a:lnTo>
                  <a:lnTo>
                    <a:pt x="104215" y="280741"/>
                  </a:lnTo>
                  <a:lnTo>
                    <a:pt x="144029" y="297790"/>
                  </a:lnTo>
                  <a:lnTo>
                    <a:pt x="179939" y="316840"/>
                  </a:lnTo>
                  <a:lnTo>
                    <a:pt x="222611" y="328175"/>
                  </a:lnTo>
                  <a:lnTo>
                    <a:pt x="263759" y="342367"/>
                  </a:lnTo>
                  <a:lnTo>
                    <a:pt x="312051" y="286932"/>
                  </a:lnTo>
                  <a:lnTo>
                    <a:pt x="312051" y="243403"/>
                  </a:lnTo>
                  <a:lnTo>
                    <a:pt x="340626" y="220733"/>
                  </a:lnTo>
                  <a:lnTo>
                    <a:pt x="342054" y="199397"/>
                  </a:lnTo>
                  <a:lnTo>
                    <a:pt x="326433" y="18377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631EB5A4-3E31-2C3A-DAD0-252B25C6C760}"/>
                </a:ext>
              </a:extLst>
            </p:cNvPr>
            <p:cNvSpPr/>
            <p:nvPr/>
          </p:nvSpPr>
          <p:spPr>
            <a:xfrm>
              <a:off x="2341172" y="2867614"/>
              <a:ext cx="4758" cy="52747"/>
            </a:xfrm>
            <a:custGeom>
              <a:avLst/>
              <a:gdLst>
                <a:gd name="connsiteX0" fmla="*/ 3429 w 3428"/>
                <a:gd name="connsiteY0" fmla="*/ 0 h 38004"/>
                <a:gd name="connsiteX1" fmla="*/ 0 w 3428"/>
                <a:gd name="connsiteY1" fmla="*/ 38005 h 38004"/>
                <a:gd name="connsiteX2" fmla="*/ 3429 w 3428"/>
                <a:gd name="connsiteY2" fmla="*/ 0 h 38004"/>
                <a:gd name="connsiteX3" fmla="*/ 3429 w 3428"/>
                <a:gd name="connsiteY3" fmla="*/ 0 h 38004"/>
              </a:gdLst>
              <a:ahLst/>
              <a:cxnLst>
                <a:cxn ang="0">
                  <a:pos x="connsiteX0" y="connsiteY0"/>
                </a:cxn>
                <a:cxn ang="0">
                  <a:pos x="connsiteX1" y="connsiteY1"/>
                </a:cxn>
                <a:cxn ang="0">
                  <a:pos x="connsiteX2" y="connsiteY2"/>
                </a:cxn>
                <a:cxn ang="0">
                  <a:pos x="connsiteX3" y="connsiteY3"/>
                </a:cxn>
              </a:cxnLst>
              <a:rect l="l" t="t" r="r" b="b"/>
              <a:pathLst>
                <a:path w="3428" h="38004">
                  <a:moveTo>
                    <a:pt x="3429" y="0"/>
                  </a:moveTo>
                  <a:lnTo>
                    <a:pt x="0" y="38005"/>
                  </a:lnTo>
                  <a:lnTo>
                    <a:pt x="3429" y="0"/>
                  </a:lnTo>
                  <a:lnTo>
                    <a:pt x="3429"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F75A031A-4DD3-317B-BC5E-F63B49577745}"/>
                </a:ext>
              </a:extLst>
            </p:cNvPr>
            <p:cNvSpPr/>
            <p:nvPr/>
          </p:nvSpPr>
          <p:spPr>
            <a:xfrm>
              <a:off x="2352145" y="2888237"/>
              <a:ext cx="178867" cy="131672"/>
            </a:xfrm>
            <a:custGeom>
              <a:avLst/>
              <a:gdLst>
                <a:gd name="connsiteX0" fmla="*/ 63532 w 128873"/>
                <a:gd name="connsiteY0" fmla="*/ 0 h 94869"/>
                <a:gd name="connsiteX1" fmla="*/ 49339 w 128873"/>
                <a:gd name="connsiteY1" fmla="*/ 21241 h 94869"/>
                <a:gd name="connsiteX2" fmla="*/ 6763 w 128873"/>
                <a:gd name="connsiteY2" fmla="*/ 21241 h 94869"/>
                <a:gd name="connsiteX3" fmla="*/ 0 w 128873"/>
                <a:gd name="connsiteY3" fmla="*/ 26003 h 94869"/>
                <a:gd name="connsiteX4" fmla="*/ 3429 w 128873"/>
                <a:gd name="connsiteY4" fmla="*/ 33623 h 94869"/>
                <a:gd name="connsiteX5" fmla="*/ 29909 w 128873"/>
                <a:gd name="connsiteY5" fmla="*/ 49721 h 94869"/>
                <a:gd name="connsiteX6" fmla="*/ 38481 w 128873"/>
                <a:gd name="connsiteY6" fmla="*/ 42100 h 94869"/>
                <a:gd name="connsiteX7" fmla="*/ 52673 w 128873"/>
                <a:gd name="connsiteY7" fmla="*/ 42100 h 94869"/>
                <a:gd name="connsiteX8" fmla="*/ 57436 w 128873"/>
                <a:gd name="connsiteY8" fmla="*/ 70485 h 94869"/>
                <a:gd name="connsiteX9" fmla="*/ 64008 w 128873"/>
                <a:gd name="connsiteY9" fmla="*/ 89440 h 94869"/>
                <a:gd name="connsiteX10" fmla="*/ 68485 w 128873"/>
                <a:gd name="connsiteY10" fmla="*/ 94869 h 94869"/>
                <a:gd name="connsiteX11" fmla="*/ 76295 w 128873"/>
                <a:gd name="connsiteY11" fmla="*/ 69533 h 94869"/>
                <a:gd name="connsiteX12" fmla="*/ 106394 w 128873"/>
                <a:gd name="connsiteY12" fmla="*/ 55340 h 94869"/>
                <a:gd name="connsiteX13" fmla="*/ 117538 w 128873"/>
                <a:gd name="connsiteY13" fmla="*/ 55340 h 94869"/>
                <a:gd name="connsiteX14" fmla="*/ 117538 w 128873"/>
                <a:gd name="connsiteY14" fmla="*/ 45434 h 94869"/>
                <a:gd name="connsiteX15" fmla="*/ 117538 w 128873"/>
                <a:gd name="connsiteY15" fmla="*/ 26956 h 94869"/>
                <a:gd name="connsiteX16" fmla="*/ 128873 w 128873"/>
                <a:gd name="connsiteY16" fmla="*/ 26956 h 94869"/>
                <a:gd name="connsiteX17" fmla="*/ 128873 w 128873"/>
                <a:gd name="connsiteY17" fmla="*/ 6953 h 94869"/>
                <a:gd name="connsiteX18" fmla="*/ 128873 w 128873"/>
                <a:gd name="connsiteY18" fmla="*/ 6953 h 94869"/>
                <a:gd name="connsiteX19" fmla="*/ 63532 w 128873"/>
                <a:gd name="connsiteY19" fmla="*/ 0 h 9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873" h="94869">
                  <a:moveTo>
                    <a:pt x="63532" y="0"/>
                  </a:moveTo>
                  <a:lnTo>
                    <a:pt x="49339" y="21241"/>
                  </a:lnTo>
                  <a:lnTo>
                    <a:pt x="6763" y="21241"/>
                  </a:lnTo>
                  <a:lnTo>
                    <a:pt x="0" y="26003"/>
                  </a:lnTo>
                  <a:lnTo>
                    <a:pt x="3429" y="33623"/>
                  </a:lnTo>
                  <a:lnTo>
                    <a:pt x="29909" y="49721"/>
                  </a:lnTo>
                  <a:lnTo>
                    <a:pt x="38481" y="42100"/>
                  </a:lnTo>
                  <a:lnTo>
                    <a:pt x="52673" y="42100"/>
                  </a:lnTo>
                  <a:lnTo>
                    <a:pt x="57436" y="70485"/>
                  </a:lnTo>
                  <a:lnTo>
                    <a:pt x="64008" y="89440"/>
                  </a:lnTo>
                  <a:lnTo>
                    <a:pt x="68485" y="94869"/>
                  </a:lnTo>
                  <a:lnTo>
                    <a:pt x="76295" y="69533"/>
                  </a:lnTo>
                  <a:lnTo>
                    <a:pt x="106394" y="55340"/>
                  </a:lnTo>
                  <a:lnTo>
                    <a:pt x="117538" y="55340"/>
                  </a:lnTo>
                  <a:lnTo>
                    <a:pt x="117538" y="45434"/>
                  </a:lnTo>
                  <a:lnTo>
                    <a:pt x="117538" y="26956"/>
                  </a:lnTo>
                  <a:lnTo>
                    <a:pt x="128873" y="26956"/>
                  </a:lnTo>
                  <a:lnTo>
                    <a:pt x="128873" y="6953"/>
                  </a:lnTo>
                  <a:lnTo>
                    <a:pt x="128873" y="6953"/>
                  </a:lnTo>
                  <a:lnTo>
                    <a:pt x="63532"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4CCA45AC-D06D-306E-9D81-CF44ACF28DF7}"/>
                </a:ext>
              </a:extLst>
            </p:cNvPr>
            <p:cNvSpPr/>
            <p:nvPr/>
          </p:nvSpPr>
          <p:spPr>
            <a:xfrm>
              <a:off x="2447196" y="2897492"/>
              <a:ext cx="465344" cy="369235"/>
            </a:xfrm>
            <a:custGeom>
              <a:avLst/>
              <a:gdLst>
                <a:gd name="connsiteX0" fmla="*/ 334434 w 335279"/>
                <a:gd name="connsiteY0" fmla="*/ 173584 h 266033"/>
                <a:gd name="connsiteX1" fmla="*/ 320242 w 335279"/>
                <a:gd name="connsiteY1" fmla="*/ 165107 h 266033"/>
                <a:gd name="connsiteX2" fmla="*/ 320242 w 335279"/>
                <a:gd name="connsiteY2" fmla="*/ 121102 h 266033"/>
                <a:gd name="connsiteX3" fmla="*/ 308907 w 335279"/>
                <a:gd name="connsiteY3" fmla="*/ 115387 h 266033"/>
                <a:gd name="connsiteX4" fmla="*/ 308907 w 335279"/>
                <a:gd name="connsiteY4" fmla="*/ 88145 h 266033"/>
                <a:gd name="connsiteX5" fmla="*/ 284714 w 335279"/>
                <a:gd name="connsiteY5" fmla="*/ 88145 h 266033"/>
                <a:gd name="connsiteX6" fmla="*/ 308907 w 335279"/>
                <a:gd name="connsiteY6" fmla="*/ 61475 h 266033"/>
                <a:gd name="connsiteX7" fmla="*/ 308907 w 335279"/>
                <a:gd name="connsiteY7" fmla="*/ 52903 h 266033"/>
                <a:gd name="connsiteX8" fmla="*/ 277665 w 335279"/>
                <a:gd name="connsiteY8" fmla="*/ 52903 h 266033"/>
                <a:gd name="connsiteX9" fmla="*/ 277665 w 335279"/>
                <a:gd name="connsiteY9" fmla="*/ 27280 h 266033"/>
                <a:gd name="connsiteX10" fmla="*/ 277665 w 335279"/>
                <a:gd name="connsiteY10" fmla="*/ 13850 h 266033"/>
                <a:gd name="connsiteX11" fmla="*/ 260616 w 335279"/>
                <a:gd name="connsiteY11" fmla="*/ 13850 h 266033"/>
                <a:gd name="connsiteX12" fmla="*/ 253472 w 335279"/>
                <a:gd name="connsiteY12" fmla="*/ 27280 h 266033"/>
                <a:gd name="connsiteX13" fmla="*/ 209466 w 335279"/>
                <a:gd name="connsiteY13" fmla="*/ 27280 h 266033"/>
                <a:gd name="connsiteX14" fmla="*/ 209466 w 335279"/>
                <a:gd name="connsiteY14" fmla="*/ 40711 h 266033"/>
                <a:gd name="connsiteX15" fmla="*/ 195274 w 335279"/>
                <a:gd name="connsiteY15" fmla="*/ 34424 h 266033"/>
                <a:gd name="connsiteX16" fmla="*/ 176796 w 335279"/>
                <a:gd name="connsiteY16" fmla="*/ 40711 h 266033"/>
                <a:gd name="connsiteX17" fmla="*/ 162603 w 335279"/>
                <a:gd name="connsiteY17" fmla="*/ 27376 h 266033"/>
                <a:gd name="connsiteX18" fmla="*/ 176796 w 335279"/>
                <a:gd name="connsiteY18" fmla="*/ 13850 h 266033"/>
                <a:gd name="connsiteX19" fmla="*/ 144125 w 335279"/>
                <a:gd name="connsiteY19" fmla="*/ 20232 h 266033"/>
                <a:gd name="connsiteX20" fmla="*/ 94404 w 335279"/>
                <a:gd name="connsiteY20" fmla="*/ 13850 h 266033"/>
                <a:gd name="connsiteX21" fmla="*/ 74497 w 335279"/>
                <a:gd name="connsiteY21" fmla="*/ 1753 h 266033"/>
                <a:gd name="connsiteX22" fmla="*/ 56971 w 335279"/>
                <a:gd name="connsiteY22" fmla="*/ -56 h 266033"/>
                <a:gd name="connsiteX23" fmla="*/ 60305 w 335279"/>
                <a:gd name="connsiteY23" fmla="*/ -56 h 266033"/>
                <a:gd name="connsiteX24" fmla="*/ 60305 w 335279"/>
                <a:gd name="connsiteY24" fmla="*/ 19946 h 266033"/>
                <a:gd name="connsiteX25" fmla="*/ 48970 w 335279"/>
                <a:gd name="connsiteY25" fmla="*/ 19946 h 266033"/>
                <a:gd name="connsiteX26" fmla="*/ 48970 w 335279"/>
                <a:gd name="connsiteY26" fmla="*/ 48521 h 266033"/>
                <a:gd name="connsiteX27" fmla="*/ 37826 w 335279"/>
                <a:gd name="connsiteY27" fmla="*/ 48521 h 266033"/>
                <a:gd name="connsiteX28" fmla="*/ 7822 w 335279"/>
                <a:gd name="connsiteY28" fmla="*/ 62713 h 266033"/>
                <a:gd name="connsiteX29" fmla="*/ -84 w 335279"/>
                <a:gd name="connsiteY29" fmla="*/ 88050 h 266033"/>
                <a:gd name="connsiteX30" fmla="*/ 21062 w 335279"/>
                <a:gd name="connsiteY30" fmla="*/ 113863 h 266033"/>
                <a:gd name="connsiteX31" fmla="*/ 42874 w 335279"/>
                <a:gd name="connsiteY31" fmla="*/ 132913 h 266033"/>
                <a:gd name="connsiteX32" fmla="*/ 69354 w 335279"/>
                <a:gd name="connsiteY32" fmla="*/ 155677 h 266033"/>
                <a:gd name="connsiteX33" fmla="*/ 78879 w 335279"/>
                <a:gd name="connsiteY33" fmla="*/ 174061 h 266033"/>
                <a:gd name="connsiteX34" fmla="*/ 102024 w 335279"/>
                <a:gd name="connsiteY34" fmla="*/ 139866 h 266033"/>
                <a:gd name="connsiteX35" fmla="*/ 120027 w 335279"/>
                <a:gd name="connsiteY35" fmla="*/ 129579 h 266033"/>
                <a:gd name="connsiteX36" fmla="*/ 147459 w 335279"/>
                <a:gd name="connsiteY36" fmla="*/ 129579 h 266033"/>
                <a:gd name="connsiteX37" fmla="*/ 177272 w 335279"/>
                <a:gd name="connsiteY37" fmla="*/ 139866 h 266033"/>
                <a:gd name="connsiteX38" fmla="*/ 195750 w 335279"/>
                <a:gd name="connsiteY38" fmla="*/ 139866 h 266033"/>
                <a:gd name="connsiteX39" fmla="*/ 202513 w 335279"/>
                <a:gd name="connsiteY39" fmla="*/ 180728 h 266033"/>
                <a:gd name="connsiteX40" fmla="*/ 202513 w 335279"/>
                <a:gd name="connsiteY40" fmla="*/ 207684 h 266033"/>
                <a:gd name="connsiteX41" fmla="*/ 215562 w 335279"/>
                <a:gd name="connsiteY41" fmla="*/ 207684 h 266033"/>
                <a:gd name="connsiteX42" fmla="*/ 239756 w 335279"/>
                <a:gd name="connsiteY42" fmla="*/ 207684 h 266033"/>
                <a:gd name="connsiteX43" fmla="*/ 249281 w 335279"/>
                <a:gd name="connsiteY43" fmla="*/ 219114 h 266033"/>
                <a:gd name="connsiteX44" fmla="*/ 249281 w 335279"/>
                <a:gd name="connsiteY44" fmla="*/ 265977 h 266033"/>
                <a:gd name="connsiteX45" fmla="*/ 284047 w 335279"/>
                <a:gd name="connsiteY45" fmla="*/ 265977 h 266033"/>
                <a:gd name="connsiteX46" fmla="*/ 292620 w 335279"/>
                <a:gd name="connsiteY46" fmla="*/ 248927 h 266033"/>
                <a:gd name="connsiteX47" fmla="*/ 308241 w 335279"/>
                <a:gd name="connsiteY47" fmla="*/ 248927 h 266033"/>
                <a:gd name="connsiteX48" fmla="*/ 321004 w 335279"/>
                <a:gd name="connsiteY48" fmla="*/ 229020 h 266033"/>
                <a:gd name="connsiteX49" fmla="*/ 305383 w 335279"/>
                <a:gd name="connsiteY49" fmla="*/ 209113 h 266033"/>
                <a:gd name="connsiteX50" fmla="*/ 321004 w 335279"/>
                <a:gd name="connsiteY50" fmla="*/ 202064 h 266033"/>
                <a:gd name="connsiteX51" fmla="*/ 335196 w 335279"/>
                <a:gd name="connsiteY51" fmla="*/ 209113 h 266033"/>
                <a:gd name="connsiteX52" fmla="*/ 335196 w 335279"/>
                <a:gd name="connsiteY52" fmla="*/ 197778 h 266033"/>
                <a:gd name="connsiteX53" fmla="*/ 321004 w 335279"/>
                <a:gd name="connsiteY53" fmla="*/ 182157 h 26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5279" h="266033">
                  <a:moveTo>
                    <a:pt x="334434" y="173584"/>
                  </a:moveTo>
                  <a:lnTo>
                    <a:pt x="320242" y="165107"/>
                  </a:lnTo>
                  <a:lnTo>
                    <a:pt x="320242" y="121102"/>
                  </a:lnTo>
                  <a:lnTo>
                    <a:pt x="308907" y="115387"/>
                  </a:lnTo>
                  <a:lnTo>
                    <a:pt x="308907" y="88145"/>
                  </a:lnTo>
                  <a:lnTo>
                    <a:pt x="284714" y="88145"/>
                  </a:lnTo>
                  <a:lnTo>
                    <a:pt x="308907" y="61475"/>
                  </a:lnTo>
                  <a:lnTo>
                    <a:pt x="308907" y="52903"/>
                  </a:lnTo>
                  <a:lnTo>
                    <a:pt x="277665" y="52903"/>
                  </a:lnTo>
                  <a:cubicBezTo>
                    <a:pt x="269093" y="52903"/>
                    <a:pt x="277665" y="27280"/>
                    <a:pt x="277665" y="27280"/>
                  </a:cubicBezTo>
                  <a:lnTo>
                    <a:pt x="277665" y="13850"/>
                  </a:lnTo>
                  <a:lnTo>
                    <a:pt x="260616" y="13850"/>
                  </a:lnTo>
                  <a:lnTo>
                    <a:pt x="253472" y="27280"/>
                  </a:lnTo>
                  <a:lnTo>
                    <a:pt x="209466" y="27280"/>
                  </a:lnTo>
                  <a:lnTo>
                    <a:pt x="209466" y="40711"/>
                  </a:lnTo>
                  <a:lnTo>
                    <a:pt x="195274" y="34424"/>
                  </a:lnTo>
                  <a:lnTo>
                    <a:pt x="176796" y="40711"/>
                  </a:lnTo>
                  <a:lnTo>
                    <a:pt x="162603" y="27376"/>
                  </a:lnTo>
                  <a:lnTo>
                    <a:pt x="176796" y="13850"/>
                  </a:lnTo>
                  <a:lnTo>
                    <a:pt x="144125" y="20232"/>
                  </a:lnTo>
                  <a:cubicBezTo>
                    <a:pt x="144125" y="20232"/>
                    <a:pt x="101548" y="15946"/>
                    <a:pt x="94404" y="13850"/>
                  </a:cubicBezTo>
                  <a:cubicBezTo>
                    <a:pt x="87280" y="10678"/>
                    <a:pt x="80593" y="6611"/>
                    <a:pt x="74497" y="1753"/>
                  </a:cubicBezTo>
                  <a:lnTo>
                    <a:pt x="56971" y="-56"/>
                  </a:lnTo>
                  <a:lnTo>
                    <a:pt x="60305" y="-56"/>
                  </a:lnTo>
                  <a:lnTo>
                    <a:pt x="60305" y="19946"/>
                  </a:lnTo>
                  <a:lnTo>
                    <a:pt x="48970" y="19946"/>
                  </a:lnTo>
                  <a:lnTo>
                    <a:pt x="48970" y="48521"/>
                  </a:lnTo>
                  <a:lnTo>
                    <a:pt x="37826" y="48521"/>
                  </a:lnTo>
                  <a:lnTo>
                    <a:pt x="7822" y="62713"/>
                  </a:lnTo>
                  <a:lnTo>
                    <a:pt x="-84" y="88050"/>
                  </a:lnTo>
                  <a:lnTo>
                    <a:pt x="21062" y="113863"/>
                  </a:lnTo>
                  <a:cubicBezTo>
                    <a:pt x="21062" y="113863"/>
                    <a:pt x="39064" y="129960"/>
                    <a:pt x="42874" y="132913"/>
                  </a:cubicBezTo>
                  <a:cubicBezTo>
                    <a:pt x="46684" y="135865"/>
                    <a:pt x="69354" y="155677"/>
                    <a:pt x="69354" y="155677"/>
                  </a:cubicBezTo>
                  <a:cubicBezTo>
                    <a:pt x="69354" y="155677"/>
                    <a:pt x="74307" y="166726"/>
                    <a:pt x="78879" y="174061"/>
                  </a:cubicBezTo>
                  <a:lnTo>
                    <a:pt x="102024" y="139866"/>
                  </a:lnTo>
                  <a:lnTo>
                    <a:pt x="120027" y="129579"/>
                  </a:lnTo>
                  <a:lnTo>
                    <a:pt x="147459" y="129579"/>
                  </a:lnTo>
                  <a:cubicBezTo>
                    <a:pt x="147459" y="129579"/>
                    <a:pt x="172986" y="133865"/>
                    <a:pt x="177272" y="139866"/>
                  </a:cubicBezTo>
                  <a:cubicBezTo>
                    <a:pt x="181558" y="145867"/>
                    <a:pt x="195750" y="139866"/>
                    <a:pt x="195750" y="139866"/>
                  </a:cubicBezTo>
                  <a:cubicBezTo>
                    <a:pt x="195750" y="139866"/>
                    <a:pt x="198608" y="175013"/>
                    <a:pt x="202513" y="180728"/>
                  </a:cubicBezTo>
                  <a:cubicBezTo>
                    <a:pt x="206418" y="186443"/>
                    <a:pt x="204228" y="202064"/>
                    <a:pt x="202513" y="207684"/>
                  </a:cubicBezTo>
                  <a:cubicBezTo>
                    <a:pt x="200799" y="213304"/>
                    <a:pt x="215562" y="207684"/>
                    <a:pt x="215562" y="207684"/>
                  </a:cubicBezTo>
                  <a:lnTo>
                    <a:pt x="239756" y="207684"/>
                  </a:lnTo>
                  <a:cubicBezTo>
                    <a:pt x="245471" y="207684"/>
                    <a:pt x="249281" y="219114"/>
                    <a:pt x="249281" y="219114"/>
                  </a:cubicBezTo>
                  <a:lnTo>
                    <a:pt x="249281" y="265977"/>
                  </a:lnTo>
                  <a:lnTo>
                    <a:pt x="284047" y="265977"/>
                  </a:lnTo>
                  <a:lnTo>
                    <a:pt x="292620" y="248927"/>
                  </a:lnTo>
                  <a:lnTo>
                    <a:pt x="308241" y="248927"/>
                  </a:lnTo>
                  <a:lnTo>
                    <a:pt x="321004" y="229020"/>
                  </a:lnTo>
                  <a:lnTo>
                    <a:pt x="305383" y="209113"/>
                  </a:lnTo>
                  <a:lnTo>
                    <a:pt x="321004" y="202064"/>
                  </a:lnTo>
                  <a:lnTo>
                    <a:pt x="335196" y="209113"/>
                  </a:lnTo>
                  <a:lnTo>
                    <a:pt x="335196" y="197778"/>
                  </a:lnTo>
                  <a:lnTo>
                    <a:pt x="321004" y="182157"/>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E577BABF-A6ED-AF74-EAA8-911252034C5A}"/>
                </a:ext>
              </a:extLst>
            </p:cNvPr>
            <p:cNvSpPr/>
            <p:nvPr/>
          </p:nvSpPr>
          <p:spPr>
            <a:xfrm>
              <a:off x="2633600" y="2924196"/>
              <a:ext cx="13220" cy="13220"/>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lnTo>
                    <a:pt x="0"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AD797E28-E83D-11C1-67CD-C2495C9A9A7A}"/>
                </a:ext>
              </a:extLst>
            </p:cNvPr>
            <p:cNvSpPr/>
            <p:nvPr/>
          </p:nvSpPr>
          <p:spPr>
            <a:xfrm>
              <a:off x="2645101" y="292538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6F1FDB18-E43F-64F1-5869-A2474F4579AA}"/>
                </a:ext>
              </a:extLst>
            </p:cNvPr>
            <p:cNvSpPr/>
            <p:nvPr/>
          </p:nvSpPr>
          <p:spPr>
            <a:xfrm>
              <a:off x="2636375" y="2924593"/>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6BFB2EA9-B677-DB3D-8343-E2215865DFD9}"/>
                </a:ext>
              </a:extLst>
            </p:cNvPr>
            <p:cNvSpPr/>
            <p:nvPr/>
          </p:nvSpPr>
          <p:spPr>
            <a:xfrm>
              <a:off x="2651314" y="2062646"/>
              <a:ext cx="1037904" cy="1002739"/>
            </a:xfrm>
            <a:custGeom>
              <a:avLst/>
              <a:gdLst>
                <a:gd name="connsiteX0" fmla="*/ 698575 w 747807"/>
                <a:gd name="connsiteY0" fmla="*/ 296552 h 722471"/>
                <a:gd name="connsiteX1" fmla="*/ 689050 w 747807"/>
                <a:gd name="connsiteY1" fmla="*/ 287027 h 722471"/>
                <a:gd name="connsiteX2" fmla="*/ 698575 w 747807"/>
                <a:gd name="connsiteY2" fmla="*/ 269025 h 722471"/>
                <a:gd name="connsiteX3" fmla="*/ 698575 w 747807"/>
                <a:gd name="connsiteY3" fmla="*/ 241593 h 722471"/>
                <a:gd name="connsiteX4" fmla="*/ 651712 w 747807"/>
                <a:gd name="connsiteY4" fmla="*/ 241593 h 722471"/>
                <a:gd name="connsiteX5" fmla="*/ 651712 w 747807"/>
                <a:gd name="connsiteY5" fmla="*/ 227305 h 722471"/>
                <a:gd name="connsiteX6" fmla="*/ 624756 w 747807"/>
                <a:gd name="connsiteY6" fmla="*/ 227305 h 722471"/>
                <a:gd name="connsiteX7" fmla="*/ 624756 w 747807"/>
                <a:gd name="connsiteY7" fmla="*/ 217780 h 722471"/>
                <a:gd name="connsiteX8" fmla="*/ 603421 w 747807"/>
                <a:gd name="connsiteY8" fmla="*/ 206446 h 722471"/>
                <a:gd name="connsiteX9" fmla="*/ 603421 w 747807"/>
                <a:gd name="connsiteY9" fmla="*/ 186538 h 722471"/>
                <a:gd name="connsiteX10" fmla="*/ 335006 w 747807"/>
                <a:gd name="connsiteY10" fmla="*/ -56 h 722471"/>
                <a:gd name="connsiteX11" fmla="*/ 261187 w 747807"/>
                <a:gd name="connsiteY11" fmla="*/ -56 h 722471"/>
                <a:gd name="connsiteX12" fmla="*/ 292429 w 747807"/>
                <a:gd name="connsiteY12" fmla="*/ 413233 h 722471"/>
                <a:gd name="connsiteX13" fmla="*/ 313765 w 747807"/>
                <a:gd name="connsiteY13" fmla="*/ 421711 h 722471"/>
                <a:gd name="connsiteX14" fmla="*/ 296335 w 747807"/>
                <a:gd name="connsiteY14" fmla="*/ 466669 h 722471"/>
                <a:gd name="connsiteX15" fmla="*/ 89356 w 747807"/>
                <a:gd name="connsiteY15" fmla="*/ 466669 h 722471"/>
                <a:gd name="connsiteX16" fmla="*/ 43922 w 747807"/>
                <a:gd name="connsiteY16" fmla="*/ 483814 h 722471"/>
                <a:gd name="connsiteX17" fmla="*/ 35445 w 747807"/>
                <a:gd name="connsiteY17" fmla="*/ 454667 h 722471"/>
                <a:gd name="connsiteX18" fmla="*/ 21157 w 747807"/>
                <a:gd name="connsiteY18" fmla="*/ 454667 h 722471"/>
                <a:gd name="connsiteX19" fmla="*/ 21157 w 747807"/>
                <a:gd name="connsiteY19" fmla="*/ 495244 h 722471"/>
                <a:gd name="connsiteX20" fmla="*/ -84 w 747807"/>
                <a:gd name="connsiteY20" fmla="*/ 508007 h 722471"/>
                <a:gd name="connsiteX21" fmla="*/ 8394 w 747807"/>
                <a:gd name="connsiteY21" fmla="*/ 554870 h 722471"/>
                <a:gd name="connsiteX22" fmla="*/ 29730 w 747807"/>
                <a:gd name="connsiteY22" fmla="*/ 567729 h 722471"/>
                <a:gd name="connsiteX23" fmla="*/ 29730 w 747807"/>
                <a:gd name="connsiteY23" fmla="*/ 615354 h 722471"/>
                <a:gd name="connsiteX24" fmla="*/ 15537 w 747807"/>
                <a:gd name="connsiteY24" fmla="*/ 628594 h 722471"/>
                <a:gd name="connsiteX25" fmla="*/ 29730 w 747807"/>
                <a:gd name="connsiteY25" fmla="*/ 641929 h 722471"/>
                <a:gd name="connsiteX26" fmla="*/ 48208 w 747807"/>
                <a:gd name="connsiteY26" fmla="*/ 635642 h 722471"/>
                <a:gd name="connsiteX27" fmla="*/ 62401 w 747807"/>
                <a:gd name="connsiteY27" fmla="*/ 641929 h 722471"/>
                <a:gd name="connsiteX28" fmla="*/ 62401 w 747807"/>
                <a:gd name="connsiteY28" fmla="*/ 628594 h 722471"/>
                <a:gd name="connsiteX29" fmla="*/ 106406 w 747807"/>
                <a:gd name="connsiteY29" fmla="*/ 628594 h 722471"/>
                <a:gd name="connsiteX30" fmla="*/ 113550 w 747807"/>
                <a:gd name="connsiteY30" fmla="*/ 615163 h 722471"/>
                <a:gd name="connsiteX31" fmla="*/ 130599 w 747807"/>
                <a:gd name="connsiteY31" fmla="*/ 615163 h 722471"/>
                <a:gd name="connsiteX32" fmla="*/ 130599 w 747807"/>
                <a:gd name="connsiteY32" fmla="*/ 628594 h 722471"/>
                <a:gd name="connsiteX33" fmla="*/ 130599 w 747807"/>
                <a:gd name="connsiteY33" fmla="*/ 654216 h 722471"/>
                <a:gd name="connsiteX34" fmla="*/ 161841 w 747807"/>
                <a:gd name="connsiteY34" fmla="*/ 654216 h 722471"/>
                <a:gd name="connsiteX35" fmla="*/ 161841 w 747807"/>
                <a:gd name="connsiteY35" fmla="*/ 662788 h 722471"/>
                <a:gd name="connsiteX36" fmla="*/ 137648 w 747807"/>
                <a:gd name="connsiteY36" fmla="*/ 689458 h 722471"/>
                <a:gd name="connsiteX37" fmla="*/ 161841 w 747807"/>
                <a:gd name="connsiteY37" fmla="*/ 689458 h 722471"/>
                <a:gd name="connsiteX38" fmla="*/ 161841 w 747807"/>
                <a:gd name="connsiteY38" fmla="*/ 716700 h 722471"/>
                <a:gd name="connsiteX39" fmla="*/ 173176 w 747807"/>
                <a:gd name="connsiteY39" fmla="*/ 722415 h 722471"/>
                <a:gd name="connsiteX40" fmla="*/ 187368 w 747807"/>
                <a:gd name="connsiteY40" fmla="*/ 708223 h 722471"/>
                <a:gd name="connsiteX41" fmla="*/ 218610 w 747807"/>
                <a:gd name="connsiteY41" fmla="*/ 719557 h 722471"/>
                <a:gd name="connsiteX42" fmla="*/ 235660 w 747807"/>
                <a:gd name="connsiteY42" fmla="*/ 712414 h 722471"/>
                <a:gd name="connsiteX43" fmla="*/ 235660 w 747807"/>
                <a:gd name="connsiteY43" fmla="*/ 703936 h 722471"/>
                <a:gd name="connsiteX44" fmla="*/ 244614 w 747807"/>
                <a:gd name="connsiteY44" fmla="*/ 701079 h 722471"/>
                <a:gd name="connsiteX45" fmla="*/ 259759 w 747807"/>
                <a:gd name="connsiteY45" fmla="*/ 702508 h 722471"/>
                <a:gd name="connsiteX46" fmla="*/ 259759 w 747807"/>
                <a:gd name="connsiteY46" fmla="*/ 719557 h 722471"/>
                <a:gd name="connsiteX47" fmla="*/ 266902 w 747807"/>
                <a:gd name="connsiteY47" fmla="*/ 719557 h 722471"/>
                <a:gd name="connsiteX48" fmla="*/ 286810 w 747807"/>
                <a:gd name="connsiteY48" fmla="*/ 702508 h 722471"/>
                <a:gd name="connsiteX49" fmla="*/ 286810 w 747807"/>
                <a:gd name="connsiteY49" fmla="*/ 681172 h 722471"/>
                <a:gd name="connsiteX50" fmla="*/ 296335 w 747807"/>
                <a:gd name="connsiteY50" fmla="*/ 668408 h 722471"/>
                <a:gd name="connsiteX51" fmla="*/ 286810 w 747807"/>
                <a:gd name="connsiteY51" fmla="*/ 651358 h 722471"/>
                <a:gd name="connsiteX52" fmla="*/ 298144 w 747807"/>
                <a:gd name="connsiteY52" fmla="*/ 635737 h 722471"/>
                <a:gd name="connsiteX53" fmla="*/ 320814 w 747807"/>
                <a:gd name="connsiteY53" fmla="*/ 635737 h 722471"/>
                <a:gd name="connsiteX54" fmla="*/ 340721 w 747807"/>
                <a:gd name="connsiteY54" fmla="*/ 621545 h 722471"/>
                <a:gd name="connsiteX55" fmla="*/ 335006 w 747807"/>
                <a:gd name="connsiteY55" fmla="*/ 601257 h 722471"/>
                <a:gd name="connsiteX56" fmla="*/ 346436 w 747807"/>
                <a:gd name="connsiteY56" fmla="*/ 582207 h 722471"/>
                <a:gd name="connsiteX57" fmla="*/ 346436 w 747807"/>
                <a:gd name="connsiteY57" fmla="*/ 570015 h 722471"/>
                <a:gd name="connsiteX58" fmla="*/ 357771 w 747807"/>
                <a:gd name="connsiteY58" fmla="*/ 557251 h 722471"/>
                <a:gd name="connsiteX59" fmla="*/ 370534 w 747807"/>
                <a:gd name="connsiteY59" fmla="*/ 579349 h 722471"/>
                <a:gd name="connsiteX60" fmla="*/ 386155 w 747807"/>
                <a:gd name="connsiteY60" fmla="*/ 579349 h 722471"/>
                <a:gd name="connsiteX61" fmla="*/ 401776 w 747807"/>
                <a:gd name="connsiteY61" fmla="*/ 554394 h 722471"/>
                <a:gd name="connsiteX62" fmla="*/ 401776 w 747807"/>
                <a:gd name="connsiteY62" fmla="*/ 541630 h 722471"/>
                <a:gd name="connsiteX63" fmla="*/ 413111 w 747807"/>
                <a:gd name="connsiteY63" fmla="*/ 523819 h 722471"/>
                <a:gd name="connsiteX64" fmla="*/ 427398 w 747807"/>
                <a:gd name="connsiteY64" fmla="*/ 523819 h 722471"/>
                <a:gd name="connsiteX65" fmla="*/ 435876 w 747807"/>
                <a:gd name="connsiteY65" fmla="*/ 523152 h 722471"/>
                <a:gd name="connsiteX66" fmla="*/ 457212 w 747807"/>
                <a:gd name="connsiteY66" fmla="*/ 523152 h 722471"/>
                <a:gd name="connsiteX67" fmla="*/ 457212 w 747807"/>
                <a:gd name="connsiteY67" fmla="*/ 511150 h 722471"/>
                <a:gd name="connsiteX68" fmla="*/ 457212 w 747807"/>
                <a:gd name="connsiteY68" fmla="*/ 496196 h 722471"/>
                <a:gd name="connsiteX69" fmla="*/ 499789 w 747807"/>
                <a:gd name="connsiteY69" fmla="*/ 496196 h 722471"/>
                <a:gd name="connsiteX70" fmla="*/ 509314 w 747807"/>
                <a:gd name="connsiteY70" fmla="*/ 477718 h 722471"/>
                <a:gd name="connsiteX71" fmla="*/ 553319 w 747807"/>
                <a:gd name="connsiteY71" fmla="*/ 486290 h 722471"/>
                <a:gd name="connsiteX72" fmla="*/ 591419 w 747807"/>
                <a:gd name="connsiteY72" fmla="*/ 486290 h 722471"/>
                <a:gd name="connsiteX73" fmla="*/ 605611 w 747807"/>
                <a:gd name="connsiteY73" fmla="*/ 470383 h 722471"/>
                <a:gd name="connsiteX74" fmla="*/ 662761 w 747807"/>
                <a:gd name="connsiteY74" fmla="*/ 470383 h 722471"/>
                <a:gd name="connsiteX75" fmla="*/ 685526 w 747807"/>
                <a:gd name="connsiteY75" fmla="*/ 466288 h 722471"/>
                <a:gd name="connsiteX76" fmla="*/ 696861 w 747807"/>
                <a:gd name="connsiteY76" fmla="*/ 466288 h 722471"/>
                <a:gd name="connsiteX77" fmla="*/ 711053 w 747807"/>
                <a:gd name="connsiteY77" fmla="*/ 466288 h 722471"/>
                <a:gd name="connsiteX78" fmla="*/ 725245 w 747807"/>
                <a:gd name="connsiteY78" fmla="*/ 439427 h 722471"/>
                <a:gd name="connsiteX79" fmla="*/ 740866 w 747807"/>
                <a:gd name="connsiteY79" fmla="*/ 401327 h 722471"/>
                <a:gd name="connsiteX80" fmla="*/ 740866 w 747807"/>
                <a:gd name="connsiteY80" fmla="*/ 327508 h 722471"/>
                <a:gd name="connsiteX81" fmla="*/ 747724 w 747807"/>
                <a:gd name="connsiteY81" fmla="*/ 284932 h 72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47807" h="722471">
                  <a:moveTo>
                    <a:pt x="698575" y="296552"/>
                  </a:moveTo>
                  <a:lnTo>
                    <a:pt x="689050" y="287027"/>
                  </a:lnTo>
                  <a:lnTo>
                    <a:pt x="698575" y="269025"/>
                  </a:lnTo>
                  <a:lnTo>
                    <a:pt x="698575" y="241593"/>
                  </a:lnTo>
                  <a:cubicBezTo>
                    <a:pt x="682964" y="242393"/>
                    <a:pt x="667324" y="242393"/>
                    <a:pt x="651712" y="241593"/>
                  </a:cubicBezTo>
                  <a:cubicBezTo>
                    <a:pt x="626185" y="240164"/>
                    <a:pt x="654570" y="231592"/>
                    <a:pt x="651712" y="227305"/>
                  </a:cubicBezTo>
                  <a:cubicBezTo>
                    <a:pt x="648855" y="223019"/>
                    <a:pt x="631805" y="227305"/>
                    <a:pt x="624756" y="227305"/>
                  </a:cubicBezTo>
                  <a:cubicBezTo>
                    <a:pt x="617708" y="227305"/>
                    <a:pt x="624756" y="217780"/>
                    <a:pt x="624756" y="217780"/>
                  </a:cubicBezTo>
                  <a:cubicBezTo>
                    <a:pt x="624756" y="217780"/>
                    <a:pt x="607707" y="209303"/>
                    <a:pt x="603421" y="206446"/>
                  </a:cubicBezTo>
                  <a:cubicBezTo>
                    <a:pt x="599134" y="203588"/>
                    <a:pt x="603421" y="186538"/>
                    <a:pt x="603421" y="186538"/>
                  </a:cubicBezTo>
                  <a:lnTo>
                    <a:pt x="335006" y="-56"/>
                  </a:lnTo>
                  <a:lnTo>
                    <a:pt x="261187" y="-56"/>
                  </a:lnTo>
                  <a:lnTo>
                    <a:pt x="292429" y="413233"/>
                  </a:lnTo>
                  <a:lnTo>
                    <a:pt x="313765" y="421711"/>
                  </a:lnTo>
                  <a:lnTo>
                    <a:pt x="296335" y="466669"/>
                  </a:lnTo>
                  <a:lnTo>
                    <a:pt x="89356" y="466669"/>
                  </a:lnTo>
                  <a:lnTo>
                    <a:pt x="43922" y="483814"/>
                  </a:lnTo>
                  <a:lnTo>
                    <a:pt x="35445" y="454667"/>
                  </a:lnTo>
                  <a:lnTo>
                    <a:pt x="21157" y="454667"/>
                  </a:lnTo>
                  <a:lnTo>
                    <a:pt x="21157" y="495244"/>
                  </a:lnTo>
                  <a:cubicBezTo>
                    <a:pt x="21157" y="500959"/>
                    <a:pt x="8394" y="508007"/>
                    <a:pt x="-84" y="508007"/>
                  </a:cubicBezTo>
                  <a:lnTo>
                    <a:pt x="8394" y="554870"/>
                  </a:lnTo>
                  <a:lnTo>
                    <a:pt x="29730" y="567729"/>
                  </a:lnTo>
                  <a:lnTo>
                    <a:pt x="29730" y="615354"/>
                  </a:lnTo>
                  <a:lnTo>
                    <a:pt x="15537" y="628594"/>
                  </a:lnTo>
                  <a:lnTo>
                    <a:pt x="29730" y="641929"/>
                  </a:lnTo>
                  <a:lnTo>
                    <a:pt x="48208" y="635642"/>
                  </a:lnTo>
                  <a:lnTo>
                    <a:pt x="62401" y="641929"/>
                  </a:lnTo>
                  <a:lnTo>
                    <a:pt x="62401" y="628594"/>
                  </a:lnTo>
                  <a:lnTo>
                    <a:pt x="106406" y="628594"/>
                  </a:lnTo>
                  <a:lnTo>
                    <a:pt x="113550" y="615163"/>
                  </a:lnTo>
                  <a:lnTo>
                    <a:pt x="130599" y="615163"/>
                  </a:lnTo>
                  <a:lnTo>
                    <a:pt x="130599" y="628594"/>
                  </a:lnTo>
                  <a:cubicBezTo>
                    <a:pt x="130599" y="628594"/>
                    <a:pt x="122027" y="654216"/>
                    <a:pt x="130599" y="654216"/>
                  </a:cubicBezTo>
                  <a:lnTo>
                    <a:pt x="161841" y="654216"/>
                  </a:lnTo>
                  <a:lnTo>
                    <a:pt x="161841" y="662788"/>
                  </a:lnTo>
                  <a:lnTo>
                    <a:pt x="137648" y="689458"/>
                  </a:lnTo>
                  <a:lnTo>
                    <a:pt x="161841" y="689458"/>
                  </a:lnTo>
                  <a:lnTo>
                    <a:pt x="161841" y="716700"/>
                  </a:lnTo>
                  <a:lnTo>
                    <a:pt x="173176" y="722415"/>
                  </a:lnTo>
                  <a:lnTo>
                    <a:pt x="187368" y="708223"/>
                  </a:lnTo>
                  <a:lnTo>
                    <a:pt x="218610" y="719557"/>
                  </a:lnTo>
                  <a:lnTo>
                    <a:pt x="235660" y="712414"/>
                  </a:lnTo>
                  <a:lnTo>
                    <a:pt x="235660" y="703936"/>
                  </a:lnTo>
                  <a:cubicBezTo>
                    <a:pt x="238546" y="702708"/>
                    <a:pt x="241547" y="701746"/>
                    <a:pt x="244614" y="701079"/>
                  </a:cubicBezTo>
                  <a:cubicBezTo>
                    <a:pt x="246423" y="701079"/>
                    <a:pt x="259759" y="702508"/>
                    <a:pt x="259759" y="702508"/>
                  </a:cubicBezTo>
                  <a:lnTo>
                    <a:pt x="259759" y="719557"/>
                  </a:lnTo>
                  <a:lnTo>
                    <a:pt x="266902" y="719557"/>
                  </a:lnTo>
                  <a:cubicBezTo>
                    <a:pt x="266902" y="719557"/>
                    <a:pt x="285381" y="706794"/>
                    <a:pt x="286810" y="702508"/>
                  </a:cubicBezTo>
                  <a:cubicBezTo>
                    <a:pt x="287495" y="695411"/>
                    <a:pt x="287495" y="688268"/>
                    <a:pt x="286810" y="681172"/>
                  </a:cubicBezTo>
                  <a:lnTo>
                    <a:pt x="296335" y="668408"/>
                  </a:lnTo>
                  <a:lnTo>
                    <a:pt x="286810" y="651358"/>
                  </a:lnTo>
                  <a:lnTo>
                    <a:pt x="298144" y="635737"/>
                  </a:lnTo>
                  <a:lnTo>
                    <a:pt x="320814" y="635737"/>
                  </a:lnTo>
                  <a:cubicBezTo>
                    <a:pt x="326529" y="635737"/>
                    <a:pt x="340721" y="621545"/>
                    <a:pt x="340721" y="621545"/>
                  </a:cubicBezTo>
                  <a:lnTo>
                    <a:pt x="335006" y="601257"/>
                  </a:lnTo>
                  <a:lnTo>
                    <a:pt x="346436" y="582207"/>
                  </a:lnTo>
                  <a:lnTo>
                    <a:pt x="346436" y="570015"/>
                  </a:lnTo>
                  <a:lnTo>
                    <a:pt x="357771" y="557251"/>
                  </a:lnTo>
                  <a:cubicBezTo>
                    <a:pt x="357771" y="557251"/>
                    <a:pt x="367296" y="572872"/>
                    <a:pt x="370534" y="579349"/>
                  </a:cubicBezTo>
                  <a:cubicBezTo>
                    <a:pt x="373773" y="585826"/>
                    <a:pt x="386155" y="579349"/>
                    <a:pt x="386155" y="579349"/>
                  </a:cubicBezTo>
                  <a:lnTo>
                    <a:pt x="401776" y="554394"/>
                  </a:lnTo>
                  <a:lnTo>
                    <a:pt x="401776" y="541630"/>
                  </a:lnTo>
                  <a:lnTo>
                    <a:pt x="413111" y="523819"/>
                  </a:lnTo>
                  <a:lnTo>
                    <a:pt x="427398" y="523819"/>
                  </a:lnTo>
                  <a:lnTo>
                    <a:pt x="435876" y="523152"/>
                  </a:lnTo>
                  <a:cubicBezTo>
                    <a:pt x="442962" y="523933"/>
                    <a:pt x="450125" y="523933"/>
                    <a:pt x="457212" y="523152"/>
                  </a:cubicBezTo>
                  <a:cubicBezTo>
                    <a:pt x="465689" y="521818"/>
                    <a:pt x="457212" y="511150"/>
                    <a:pt x="457212" y="511150"/>
                  </a:cubicBezTo>
                  <a:lnTo>
                    <a:pt x="457212" y="496196"/>
                  </a:lnTo>
                  <a:lnTo>
                    <a:pt x="499789" y="496196"/>
                  </a:lnTo>
                  <a:lnTo>
                    <a:pt x="509314" y="477718"/>
                  </a:lnTo>
                  <a:cubicBezTo>
                    <a:pt x="509314" y="477718"/>
                    <a:pt x="547414" y="484861"/>
                    <a:pt x="553319" y="486290"/>
                  </a:cubicBezTo>
                  <a:cubicBezTo>
                    <a:pt x="566006" y="486995"/>
                    <a:pt x="578732" y="486995"/>
                    <a:pt x="591419" y="486290"/>
                  </a:cubicBezTo>
                  <a:cubicBezTo>
                    <a:pt x="598563" y="486290"/>
                    <a:pt x="605611" y="470383"/>
                    <a:pt x="605611" y="470383"/>
                  </a:cubicBezTo>
                  <a:lnTo>
                    <a:pt x="662761" y="470383"/>
                  </a:lnTo>
                  <a:cubicBezTo>
                    <a:pt x="670124" y="467993"/>
                    <a:pt x="677782" y="466611"/>
                    <a:pt x="685526" y="466288"/>
                  </a:cubicBezTo>
                  <a:cubicBezTo>
                    <a:pt x="689812" y="467621"/>
                    <a:pt x="692670" y="464954"/>
                    <a:pt x="696861" y="466288"/>
                  </a:cubicBezTo>
                  <a:cubicBezTo>
                    <a:pt x="701566" y="466992"/>
                    <a:pt x="706348" y="466992"/>
                    <a:pt x="711053" y="466288"/>
                  </a:cubicBezTo>
                  <a:lnTo>
                    <a:pt x="725245" y="439427"/>
                  </a:lnTo>
                  <a:lnTo>
                    <a:pt x="740866" y="401327"/>
                  </a:lnTo>
                  <a:lnTo>
                    <a:pt x="740866" y="327508"/>
                  </a:lnTo>
                  <a:lnTo>
                    <a:pt x="747724" y="284932"/>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B96440-911C-B9A8-A04E-DF94ED118B14}"/>
                </a:ext>
              </a:extLst>
            </p:cNvPr>
            <p:cNvSpPr/>
            <p:nvPr/>
          </p:nvSpPr>
          <p:spPr>
            <a:xfrm>
              <a:off x="2647348" y="2925650"/>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D483F8CA-863E-FBDA-C6C5-B6091230629E}"/>
                </a:ext>
              </a:extLst>
            </p:cNvPr>
            <p:cNvSpPr/>
            <p:nvPr/>
          </p:nvSpPr>
          <p:spPr>
            <a:xfrm>
              <a:off x="2546082" y="3119060"/>
              <a:ext cx="8856" cy="17979"/>
            </a:xfrm>
            <a:custGeom>
              <a:avLst/>
              <a:gdLst>
                <a:gd name="connsiteX0" fmla="*/ -84 w 6381"/>
                <a:gd name="connsiteY0" fmla="*/ -56 h 12954"/>
                <a:gd name="connsiteX1" fmla="*/ 6298 w 6381"/>
                <a:gd name="connsiteY1" fmla="*/ 12898 h 12954"/>
                <a:gd name="connsiteX2" fmla="*/ -84 w 6381"/>
                <a:gd name="connsiteY2" fmla="*/ -56 h 12954"/>
              </a:gdLst>
              <a:ahLst/>
              <a:cxnLst>
                <a:cxn ang="0">
                  <a:pos x="connsiteX0" y="connsiteY0"/>
                </a:cxn>
                <a:cxn ang="0">
                  <a:pos x="connsiteX1" y="connsiteY1"/>
                </a:cxn>
                <a:cxn ang="0">
                  <a:pos x="connsiteX2" y="connsiteY2"/>
                </a:cxn>
              </a:cxnLst>
              <a:rect l="l" t="t" r="r" b="b"/>
              <a:pathLst>
                <a:path w="6381" h="12954">
                  <a:moveTo>
                    <a:pt x="-84" y="-56"/>
                  </a:moveTo>
                  <a:cubicBezTo>
                    <a:pt x="1536" y="3373"/>
                    <a:pt x="4012" y="8516"/>
                    <a:pt x="6298" y="12898"/>
                  </a:cubicBezTo>
                  <a:cubicBezTo>
                    <a:pt x="4012" y="8516"/>
                    <a:pt x="1536" y="3373"/>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A4FA99AC-555E-47F6-F7C8-FD41E4F9A381}"/>
                </a:ext>
              </a:extLst>
            </p:cNvPr>
            <p:cNvSpPr/>
            <p:nvPr/>
          </p:nvSpPr>
          <p:spPr>
            <a:xfrm>
              <a:off x="2523080" y="3095793"/>
              <a:ext cx="1718" cy="1586"/>
            </a:xfrm>
            <a:custGeom>
              <a:avLst/>
              <a:gdLst>
                <a:gd name="connsiteX0" fmla="*/ 1155 w 1238"/>
                <a:gd name="connsiteY0" fmla="*/ 1087 h 1143"/>
                <a:gd name="connsiteX1" fmla="*/ -84 w 1238"/>
                <a:gd name="connsiteY1" fmla="*/ -56 h 1143"/>
              </a:gdLst>
              <a:ahLst/>
              <a:cxnLst>
                <a:cxn ang="0">
                  <a:pos x="connsiteX0" y="connsiteY0"/>
                </a:cxn>
                <a:cxn ang="0">
                  <a:pos x="connsiteX1" y="connsiteY1"/>
                </a:cxn>
              </a:cxnLst>
              <a:rect l="l" t="t" r="r" b="b"/>
              <a:pathLst>
                <a:path w="1238" h="1143">
                  <a:moveTo>
                    <a:pt x="1155" y="1087"/>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3F63E642-6A69-950A-754E-0D6B5260521F}"/>
                </a:ext>
              </a:extLst>
            </p:cNvPr>
            <p:cNvSpPr/>
            <p:nvPr/>
          </p:nvSpPr>
          <p:spPr>
            <a:xfrm>
              <a:off x="2543571" y="3113640"/>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5B2246F1-1B91-B487-329A-488E2898F9AB}"/>
                </a:ext>
              </a:extLst>
            </p:cNvPr>
            <p:cNvSpPr/>
            <p:nvPr/>
          </p:nvSpPr>
          <p:spPr>
            <a:xfrm>
              <a:off x="2525063" y="3097511"/>
              <a:ext cx="18508" cy="16128"/>
            </a:xfrm>
            <a:custGeom>
              <a:avLst/>
              <a:gdLst>
                <a:gd name="connsiteX0" fmla="*/ 13251 w 13335"/>
                <a:gd name="connsiteY0" fmla="*/ 11564 h 11620"/>
                <a:gd name="connsiteX1" fmla="*/ -84 w 13335"/>
                <a:gd name="connsiteY1" fmla="*/ -56 h 11620"/>
              </a:gdLst>
              <a:ahLst/>
              <a:cxnLst>
                <a:cxn ang="0">
                  <a:pos x="connsiteX0" y="connsiteY0"/>
                </a:cxn>
                <a:cxn ang="0">
                  <a:pos x="connsiteX1" y="connsiteY1"/>
                </a:cxn>
              </a:cxnLst>
              <a:rect l="l" t="t" r="r" b="b"/>
              <a:pathLst>
                <a:path w="13335" h="11620">
                  <a:moveTo>
                    <a:pt x="13251" y="11564"/>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1BCFD59-36AD-F035-61B4-1089F0917D8A}"/>
                </a:ext>
              </a:extLst>
            </p:cNvPr>
            <p:cNvSpPr/>
            <p:nvPr/>
          </p:nvSpPr>
          <p:spPr>
            <a:xfrm>
              <a:off x="2556129" y="3077945"/>
              <a:ext cx="201605" cy="217337"/>
            </a:xfrm>
            <a:custGeom>
              <a:avLst/>
              <a:gdLst>
                <a:gd name="connsiteX0" fmla="*/ 123551 w 145256"/>
                <a:gd name="connsiteY0" fmla="*/ 78049 h 156591"/>
                <a:gd name="connsiteX1" fmla="*/ 123551 w 145256"/>
                <a:gd name="connsiteY1" fmla="*/ 51093 h 156591"/>
                <a:gd name="connsiteX2" fmla="*/ 116788 w 145256"/>
                <a:gd name="connsiteY2" fmla="*/ 10231 h 156591"/>
                <a:gd name="connsiteX3" fmla="*/ 98310 w 145256"/>
                <a:gd name="connsiteY3" fmla="*/ 10231 h 156591"/>
                <a:gd name="connsiteX4" fmla="*/ 68496 w 145256"/>
                <a:gd name="connsiteY4" fmla="*/ -56 h 156591"/>
                <a:gd name="connsiteX5" fmla="*/ 41064 w 145256"/>
                <a:gd name="connsiteY5" fmla="*/ -56 h 156591"/>
                <a:gd name="connsiteX6" fmla="*/ 23062 w 145256"/>
                <a:gd name="connsiteY6" fmla="*/ 10231 h 156591"/>
                <a:gd name="connsiteX7" fmla="*/ -84 w 145256"/>
                <a:gd name="connsiteY7" fmla="*/ 44425 h 156591"/>
                <a:gd name="connsiteX8" fmla="*/ 3155 w 145256"/>
                <a:gd name="connsiteY8" fmla="*/ 49664 h 156591"/>
                <a:gd name="connsiteX9" fmla="*/ 3155 w 145256"/>
                <a:gd name="connsiteY9" fmla="*/ 83764 h 156591"/>
                <a:gd name="connsiteX10" fmla="*/ 22205 w 145256"/>
                <a:gd name="connsiteY10" fmla="*/ 102814 h 156591"/>
                <a:gd name="connsiteX11" fmla="*/ 46779 w 145256"/>
                <a:gd name="connsiteY11" fmla="*/ 136818 h 156591"/>
                <a:gd name="connsiteX12" fmla="*/ 63829 w 145256"/>
                <a:gd name="connsiteY12" fmla="*/ 144438 h 156591"/>
                <a:gd name="connsiteX13" fmla="*/ 81927 w 145256"/>
                <a:gd name="connsiteY13" fmla="*/ 156535 h 156591"/>
                <a:gd name="connsiteX14" fmla="*/ 88689 w 145256"/>
                <a:gd name="connsiteY14" fmla="*/ 144724 h 156591"/>
                <a:gd name="connsiteX15" fmla="*/ 115360 w 145256"/>
                <a:gd name="connsiteY15" fmla="*/ 119482 h 156591"/>
                <a:gd name="connsiteX16" fmla="*/ 123551 w 145256"/>
                <a:gd name="connsiteY16" fmla="*/ 112053 h 156591"/>
                <a:gd name="connsiteX17" fmla="*/ 130980 w 145256"/>
                <a:gd name="connsiteY17" fmla="*/ 96432 h 156591"/>
                <a:gd name="connsiteX18" fmla="*/ 145173 w 145256"/>
                <a:gd name="connsiteY18" fmla="*/ 96432 h 156591"/>
                <a:gd name="connsiteX19" fmla="*/ 145173 w 145256"/>
                <a:gd name="connsiteY19" fmla="*/ 78049 h 156591"/>
                <a:gd name="connsiteX20" fmla="*/ 136314 w 145256"/>
                <a:gd name="connsiteY20" fmla="*/ 78049 h 156591"/>
                <a:gd name="connsiteX21" fmla="*/ 123551 w 145256"/>
                <a:gd name="connsiteY21" fmla="*/ 78049 h 1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256" h="156591">
                  <a:moveTo>
                    <a:pt x="123551" y="78049"/>
                  </a:moveTo>
                  <a:cubicBezTo>
                    <a:pt x="125265" y="72429"/>
                    <a:pt x="127456" y="56808"/>
                    <a:pt x="123551" y="51093"/>
                  </a:cubicBezTo>
                  <a:cubicBezTo>
                    <a:pt x="119646" y="45378"/>
                    <a:pt x="116788" y="10231"/>
                    <a:pt x="116788" y="10231"/>
                  </a:cubicBezTo>
                  <a:cubicBezTo>
                    <a:pt x="116788" y="10231"/>
                    <a:pt x="102596" y="16327"/>
                    <a:pt x="98310" y="10231"/>
                  </a:cubicBezTo>
                  <a:cubicBezTo>
                    <a:pt x="94023" y="4135"/>
                    <a:pt x="68496" y="-56"/>
                    <a:pt x="68496" y="-56"/>
                  </a:cubicBezTo>
                  <a:lnTo>
                    <a:pt x="41064" y="-56"/>
                  </a:lnTo>
                  <a:lnTo>
                    <a:pt x="23062" y="10231"/>
                  </a:lnTo>
                  <a:lnTo>
                    <a:pt x="-84" y="44425"/>
                  </a:lnTo>
                  <a:cubicBezTo>
                    <a:pt x="898" y="46235"/>
                    <a:pt x="1974" y="47978"/>
                    <a:pt x="3155" y="49664"/>
                  </a:cubicBezTo>
                  <a:cubicBezTo>
                    <a:pt x="6965" y="54427"/>
                    <a:pt x="3155" y="79954"/>
                    <a:pt x="3155" y="83764"/>
                  </a:cubicBezTo>
                  <a:cubicBezTo>
                    <a:pt x="3155" y="87574"/>
                    <a:pt x="22205" y="102814"/>
                    <a:pt x="22205" y="102814"/>
                  </a:cubicBezTo>
                  <a:lnTo>
                    <a:pt x="46779" y="136818"/>
                  </a:lnTo>
                  <a:lnTo>
                    <a:pt x="63829" y="144438"/>
                  </a:lnTo>
                  <a:lnTo>
                    <a:pt x="81927" y="156535"/>
                  </a:lnTo>
                  <a:lnTo>
                    <a:pt x="88689" y="144724"/>
                  </a:lnTo>
                  <a:lnTo>
                    <a:pt x="115360" y="119482"/>
                  </a:lnTo>
                  <a:lnTo>
                    <a:pt x="123551" y="112053"/>
                  </a:lnTo>
                  <a:lnTo>
                    <a:pt x="130980" y="96432"/>
                  </a:lnTo>
                  <a:lnTo>
                    <a:pt x="145173" y="96432"/>
                  </a:lnTo>
                  <a:lnTo>
                    <a:pt x="145173" y="78049"/>
                  </a:lnTo>
                  <a:lnTo>
                    <a:pt x="136314" y="78049"/>
                  </a:lnTo>
                  <a:cubicBezTo>
                    <a:pt x="136314" y="78049"/>
                    <a:pt x="121837" y="83383"/>
                    <a:pt x="123551" y="78049"/>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CE398535-3DED-DF24-8011-4458DDD5FCDD}"/>
                </a:ext>
              </a:extLst>
            </p:cNvPr>
            <p:cNvSpPr/>
            <p:nvPr/>
          </p:nvSpPr>
          <p:spPr>
            <a:xfrm>
              <a:off x="2555072" y="3137303"/>
              <a:ext cx="1058" cy="1850"/>
            </a:xfrm>
            <a:custGeom>
              <a:avLst/>
              <a:gdLst>
                <a:gd name="connsiteX0" fmla="*/ 678 w 762"/>
                <a:gd name="connsiteY0" fmla="*/ 1277 h 1333"/>
                <a:gd name="connsiteX1" fmla="*/ -84 w 762"/>
                <a:gd name="connsiteY1" fmla="*/ -56 h 1333"/>
              </a:gdLst>
              <a:ahLst/>
              <a:cxnLst>
                <a:cxn ang="0">
                  <a:pos x="connsiteX0" y="connsiteY0"/>
                </a:cxn>
                <a:cxn ang="0">
                  <a:pos x="connsiteX1" y="connsiteY1"/>
                </a:cxn>
              </a:cxnLst>
              <a:rect l="l" t="t" r="r" b="b"/>
              <a:pathLst>
                <a:path w="762" h="1333">
                  <a:moveTo>
                    <a:pt x="678" y="1277"/>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E087DBD-76D4-CF84-ACF4-323B8DAFA571}"/>
                </a:ext>
              </a:extLst>
            </p:cNvPr>
            <p:cNvSpPr/>
            <p:nvPr/>
          </p:nvSpPr>
          <p:spPr>
            <a:xfrm>
              <a:off x="2544364" y="3115358"/>
              <a:ext cx="1586" cy="3568"/>
            </a:xfrm>
            <a:custGeom>
              <a:avLst/>
              <a:gdLst>
                <a:gd name="connsiteX0" fmla="*/ -84 w 1143"/>
                <a:gd name="connsiteY0" fmla="*/ -56 h 2571"/>
                <a:gd name="connsiteX1" fmla="*/ 1059 w 1143"/>
                <a:gd name="connsiteY1" fmla="*/ 2515 h 2571"/>
              </a:gdLst>
              <a:ahLst/>
              <a:cxnLst>
                <a:cxn ang="0">
                  <a:pos x="connsiteX0" y="connsiteY0"/>
                </a:cxn>
                <a:cxn ang="0">
                  <a:pos x="connsiteX1" y="connsiteY1"/>
                </a:cxn>
              </a:cxnLst>
              <a:rect l="l" t="t" r="r" b="b"/>
              <a:pathLst>
                <a:path w="1143" h="2571">
                  <a:moveTo>
                    <a:pt x="-84" y="-56"/>
                  </a:moveTo>
                  <a:lnTo>
                    <a:pt x="1059" y="2515"/>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B6540DF0-00C1-1709-DA40-0C7FF78F8102}"/>
                </a:ext>
              </a:extLst>
            </p:cNvPr>
            <p:cNvSpPr/>
            <p:nvPr/>
          </p:nvSpPr>
          <p:spPr>
            <a:xfrm>
              <a:off x="2543835" y="3114301"/>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A41F03B5-31A0-9775-92E5-72CAD2FAB9E4}"/>
                </a:ext>
              </a:extLst>
            </p:cNvPr>
            <p:cNvSpPr/>
            <p:nvPr/>
          </p:nvSpPr>
          <p:spPr>
            <a:xfrm>
              <a:off x="3429313" y="2156905"/>
              <a:ext cx="995336" cy="821756"/>
            </a:xfrm>
            <a:custGeom>
              <a:avLst/>
              <a:gdLst>
                <a:gd name="connsiteX0" fmla="*/ 700385 w 717137"/>
                <a:gd name="connsiteY0" fmla="*/ 116434 h 592073"/>
                <a:gd name="connsiteX1" fmla="*/ 687621 w 717137"/>
                <a:gd name="connsiteY1" fmla="*/ 105100 h 592073"/>
                <a:gd name="connsiteX2" fmla="*/ 678096 w 717137"/>
                <a:gd name="connsiteY2" fmla="*/ 25947 h 592073"/>
                <a:gd name="connsiteX3" fmla="*/ 631138 w 717137"/>
                <a:gd name="connsiteY3" fmla="*/ 36805 h 592073"/>
                <a:gd name="connsiteX4" fmla="*/ 621613 w 717137"/>
                <a:gd name="connsiteY4" fmla="*/ 23566 h 592073"/>
                <a:gd name="connsiteX5" fmla="*/ 536460 w 717137"/>
                <a:gd name="connsiteY5" fmla="*/ -56 h 592073"/>
                <a:gd name="connsiteX6" fmla="*/ 341102 w 717137"/>
                <a:gd name="connsiteY6" fmla="*/ 129198 h 592073"/>
                <a:gd name="connsiteX7" fmla="*/ 260140 w 717137"/>
                <a:gd name="connsiteY7" fmla="*/ 200731 h 592073"/>
                <a:gd name="connsiteX8" fmla="*/ 187464 w 717137"/>
                <a:gd name="connsiteY8" fmla="*/ 217780 h 592073"/>
                <a:gd name="connsiteX9" fmla="*/ 180606 w 717137"/>
                <a:gd name="connsiteY9" fmla="*/ 260357 h 592073"/>
                <a:gd name="connsiteX10" fmla="*/ 180606 w 717137"/>
                <a:gd name="connsiteY10" fmla="*/ 334176 h 592073"/>
                <a:gd name="connsiteX11" fmla="*/ 164985 w 717137"/>
                <a:gd name="connsiteY11" fmla="*/ 372276 h 592073"/>
                <a:gd name="connsiteX12" fmla="*/ 150793 w 717137"/>
                <a:gd name="connsiteY12" fmla="*/ 398755 h 592073"/>
                <a:gd name="connsiteX13" fmla="*/ 136600 w 717137"/>
                <a:gd name="connsiteY13" fmla="*/ 398755 h 592073"/>
                <a:gd name="connsiteX14" fmla="*/ 125266 w 717137"/>
                <a:gd name="connsiteY14" fmla="*/ 398755 h 592073"/>
                <a:gd name="connsiteX15" fmla="*/ 102501 w 717137"/>
                <a:gd name="connsiteY15" fmla="*/ 402851 h 592073"/>
                <a:gd name="connsiteX16" fmla="*/ 45351 w 717137"/>
                <a:gd name="connsiteY16" fmla="*/ 402851 h 592073"/>
                <a:gd name="connsiteX17" fmla="*/ 31158 w 717137"/>
                <a:gd name="connsiteY17" fmla="*/ 418758 h 592073"/>
                <a:gd name="connsiteX18" fmla="*/ -84 w 717137"/>
                <a:gd name="connsiteY18" fmla="*/ 419329 h 592073"/>
                <a:gd name="connsiteX19" fmla="*/ -84 w 717137"/>
                <a:gd name="connsiteY19" fmla="*/ 451429 h 592073"/>
                <a:gd name="connsiteX20" fmla="*/ 8394 w 717137"/>
                <a:gd name="connsiteY20" fmla="*/ 462763 h 592073"/>
                <a:gd name="connsiteX21" fmla="*/ 8394 w 717137"/>
                <a:gd name="connsiteY21" fmla="*/ 476956 h 592073"/>
                <a:gd name="connsiteX22" fmla="*/ 32587 w 717137"/>
                <a:gd name="connsiteY22" fmla="*/ 489719 h 592073"/>
                <a:gd name="connsiteX23" fmla="*/ 32587 w 717137"/>
                <a:gd name="connsiteY23" fmla="*/ 511817 h 592073"/>
                <a:gd name="connsiteX24" fmla="*/ 43922 w 717137"/>
                <a:gd name="connsiteY24" fmla="*/ 530867 h 592073"/>
                <a:gd name="connsiteX25" fmla="*/ 74212 w 717137"/>
                <a:gd name="connsiteY25" fmla="*/ 530867 h 592073"/>
                <a:gd name="connsiteX26" fmla="*/ 92214 w 717137"/>
                <a:gd name="connsiteY26" fmla="*/ 540868 h 592073"/>
                <a:gd name="connsiteX27" fmla="*/ 74212 w 717137"/>
                <a:gd name="connsiteY27" fmla="*/ 553632 h 592073"/>
                <a:gd name="connsiteX28" fmla="*/ 102120 w 717137"/>
                <a:gd name="connsiteY28" fmla="*/ 574111 h 592073"/>
                <a:gd name="connsiteX29" fmla="*/ 114978 w 717137"/>
                <a:gd name="connsiteY29" fmla="*/ 553632 h 592073"/>
                <a:gd name="connsiteX30" fmla="*/ 141934 w 717137"/>
                <a:gd name="connsiteY30" fmla="*/ 580588 h 592073"/>
                <a:gd name="connsiteX31" fmla="*/ 141934 w 717137"/>
                <a:gd name="connsiteY31" fmla="*/ 592018 h 592073"/>
                <a:gd name="connsiteX32" fmla="*/ 160413 w 717137"/>
                <a:gd name="connsiteY32" fmla="*/ 592018 h 592073"/>
                <a:gd name="connsiteX33" fmla="*/ 148983 w 717137"/>
                <a:gd name="connsiteY33" fmla="*/ 533344 h 592073"/>
                <a:gd name="connsiteX34" fmla="*/ 170319 w 717137"/>
                <a:gd name="connsiteY34" fmla="*/ 526676 h 592073"/>
                <a:gd name="connsiteX35" fmla="*/ 170319 w 717137"/>
                <a:gd name="connsiteY35" fmla="*/ 489719 h 592073"/>
                <a:gd name="connsiteX36" fmla="*/ 234232 w 717137"/>
                <a:gd name="connsiteY36" fmla="*/ 478384 h 592073"/>
                <a:gd name="connsiteX37" fmla="*/ 265474 w 717137"/>
                <a:gd name="connsiteY37" fmla="*/ 484099 h 592073"/>
                <a:gd name="connsiteX38" fmla="*/ 283952 w 717137"/>
                <a:gd name="connsiteY38" fmla="*/ 484099 h 592073"/>
                <a:gd name="connsiteX39" fmla="*/ 309479 w 717137"/>
                <a:gd name="connsiteY39" fmla="*/ 511817 h 592073"/>
                <a:gd name="connsiteX40" fmla="*/ 322243 w 717137"/>
                <a:gd name="connsiteY40" fmla="*/ 511817 h 592073"/>
                <a:gd name="connsiteX41" fmla="*/ 352056 w 717137"/>
                <a:gd name="connsiteY41" fmla="*/ 497434 h 592073"/>
                <a:gd name="connsiteX42" fmla="*/ 366343 w 717137"/>
                <a:gd name="connsiteY42" fmla="*/ 497434 h 592073"/>
                <a:gd name="connsiteX43" fmla="*/ 396157 w 717137"/>
                <a:gd name="connsiteY43" fmla="*/ 526676 h 592073"/>
                <a:gd name="connsiteX44" fmla="*/ 425303 w 717137"/>
                <a:gd name="connsiteY44" fmla="*/ 526676 h 592073"/>
                <a:gd name="connsiteX45" fmla="*/ 468546 w 717137"/>
                <a:gd name="connsiteY45" fmla="*/ 497434 h 592073"/>
                <a:gd name="connsiteX46" fmla="*/ 518267 w 717137"/>
                <a:gd name="connsiteY46" fmla="*/ 497434 h 592073"/>
                <a:gd name="connsiteX47" fmla="*/ 542365 w 717137"/>
                <a:gd name="connsiteY47" fmla="*/ 511817 h 592073"/>
                <a:gd name="connsiteX48" fmla="*/ 572179 w 717137"/>
                <a:gd name="connsiteY48" fmla="*/ 511817 h 592073"/>
                <a:gd name="connsiteX49" fmla="*/ 589228 w 717137"/>
                <a:gd name="connsiteY49" fmla="*/ 497434 h 592073"/>
                <a:gd name="connsiteX50" fmla="*/ 611231 w 717137"/>
                <a:gd name="connsiteY50" fmla="*/ 494386 h 592073"/>
                <a:gd name="connsiteX51" fmla="*/ 604849 w 717137"/>
                <a:gd name="connsiteY51" fmla="*/ 478384 h 592073"/>
                <a:gd name="connsiteX52" fmla="*/ 604849 w 717137"/>
                <a:gd name="connsiteY52" fmla="*/ 446380 h 592073"/>
                <a:gd name="connsiteX53" fmla="*/ 623328 w 717137"/>
                <a:gd name="connsiteY53" fmla="*/ 446380 h 592073"/>
                <a:gd name="connsiteX54" fmla="*/ 623328 w 717137"/>
                <a:gd name="connsiteY54" fmla="*/ 410471 h 592073"/>
                <a:gd name="connsiteX55" fmla="*/ 648950 w 717137"/>
                <a:gd name="connsiteY55" fmla="*/ 372371 h 592073"/>
                <a:gd name="connsiteX56" fmla="*/ 697432 w 717137"/>
                <a:gd name="connsiteY56" fmla="*/ 329794 h 592073"/>
                <a:gd name="connsiteX57" fmla="*/ 705719 w 717137"/>
                <a:gd name="connsiteY57" fmla="*/ 191015 h 592073"/>
                <a:gd name="connsiteX58" fmla="*/ 717054 w 717137"/>
                <a:gd name="connsiteY58" fmla="*/ 152248 h 592073"/>
                <a:gd name="connsiteX59" fmla="*/ 700004 w 717137"/>
                <a:gd name="connsiteY59" fmla="*/ 136627 h 59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17137" h="592073">
                  <a:moveTo>
                    <a:pt x="700385" y="116434"/>
                  </a:moveTo>
                  <a:lnTo>
                    <a:pt x="687621" y="105100"/>
                  </a:lnTo>
                  <a:lnTo>
                    <a:pt x="678096" y="25947"/>
                  </a:lnTo>
                  <a:lnTo>
                    <a:pt x="631138" y="36805"/>
                  </a:lnTo>
                  <a:lnTo>
                    <a:pt x="621613" y="23566"/>
                  </a:lnTo>
                  <a:lnTo>
                    <a:pt x="536460" y="-56"/>
                  </a:lnTo>
                  <a:lnTo>
                    <a:pt x="341102" y="129198"/>
                  </a:lnTo>
                  <a:lnTo>
                    <a:pt x="260140" y="200731"/>
                  </a:lnTo>
                  <a:lnTo>
                    <a:pt x="187464" y="217780"/>
                  </a:lnTo>
                  <a:lnTo>
                    <a:pt x="180606" y="260357"/>
                  </a:lnTo>
                  <a:lnTo>
                    <a:pt x="180606" y="334176"/>
                  </a:lnTo>
                  <a:lnTo>
                    <a:pt x="164985" y="372276"/>
                  </a:lnTo>
                  <a:lnTo>
                    <a:pt x="150793" y="398755"/>
                  </a:lnTo>
                  <a:cubicBezTo>
                    <a:pt x="146087" y="399460"/>
                    <a:pt x="141306" y="399460"/>
                    <a:pt x="136600" y="398755"/>
                  </a:cubicBezTo>
                  <a:cubicBezTo>
                    <a:pt x="132409" y="397422"/>
                    <a:pt x="129552" y="400089"/>
                    <a:pt x="125266" y="398755"/>
                  </a:cubicBezTo>
                  <a:cubicBezTo>
                    <a:pt x="117522" y="399079"/>
                    <a:pt x="109864" y="400460"/>
                    <a:pt x="102501" y="402851"/>
                  </a:cubicBezTo>
                  <a:lnTo>
                    <a:pt x="45351" y="402851"/>
                  </a:lnTo>
                  <a:cubicBezTo>
                    <a:pt x="45351" y="402851"/>
                    <a:pt x="38302" y="418758"/>
                    <a:pt x="31158" y="418758"/>
                  </a:cubicBezTo>
                  <a:cubicBezTo>
                    <a:pt x="25824" y="418758"/>
                    <a:pt x="9823" y="419520"/>
                    <a:pt x="-84" y="419329"/>
                  </a:cubicBezTo>
                  <a:lnTo>
                    <a:pt x="-84" y="451429"/>
                  </a:lnTo>
                  <a:lnTo>
                    <a:pt x="8394" y="462763"/>
                  </a:lnTo>
                  <a:cubicBezTo>
                    <a:pt x="8394" y="462763"/>
                    <a:pt x="-84" y="472288"/>
                    <a:pt x="8394" y="476956"/>
                  </a:cubicBezTo>
                  <a:cubicBezTo>
                    <a:pt x="16871" y="481623"/>
                    <a:pt x="32587" y="489719"/>
                    <a:pt x="32587" y="489719"/>
                  </a:cubicBezTo>
                  <a:lnTo>
                    <a:pt x="32587" y="511817"/>
                  </a:lnTo>
                  <a:lnTo>
                    <a:pt x="43922" y="530867"/>
                  </a:lnTo>
                  <a:lnTo>
                    <a:pt x="74212" y="530867"/>
                  </a:lnTo>
                  <a:lnTo>
                    <a:pt x="92214" y="540868"/>
                  </a:lnTo>
                  <a:cubicBezTo>
                    <a:pt x="92214" y="540868"/>
                    <a:pt x="67639" y="543726"/>
                    <a:pt x="74212" y="553632"/>
                  </a:cubicBezTo>
                  <a:cubicBezTo>
                    <a:pt x="82136" y="562166"/>
                    <a:pt x="91604" y="569110"/>
                    <a:pt x="102120" y="574111"/>
                  </a:cubicBezTo>
                  <a:lnTo>
                    <a:pt x="114978" y="553632"/>
                  </a:lnTo>
                  <a:lnTo>
                    <a:pt x="141934" y="580588"/>
                  </a:lnTo>
                  <a:lnTo>
                    <a:pt x="141934" y="592018"/>
                  </a:lnTo>
                  <a:lnTo>
                    <a:pt x="160413" y="592018"/>
                  </a:lnTo>
                  <a:lnTo>
                    <a:pt x="148983" y="533344"/>
                  </a:lnTo>
                  <a:lnTo>
                    <a:pt x="170319" y="526676"/>
                  </a:lnTo>
                  <a:lnTo>
                    <a:pt x="170319" y="489719"/>
                  </a:lnTo>
                  <a:lnTo>
                    <a:pt x="234232" y="478384"/>
                  </a:lnTo>
                  <a:lnTo>
                    <a:pt x="265474" y="484099"/>
                  </a:lnTo>
                  <a:lnTo>
                    <a:pt x="283952" y="484099"/>
                  </a:lnTo>
                  <a:lnTo>
                    <a:pt x="309479" y="511817"/>
                  </a:lnTo>
                  <a:lnTo>
                    <a:pt x="322243" y="511817"/>
                  </a:lnTo>
                  <a:lnTo>
                    <a:pt x="352056" y="497434"/>
                  </a:lnTo>
                  <a:lnTo>
                    <a:pt x="366343" y="497434"/>
                  </a:lnTo>
                  <a:lnTo>
                    <a:pt x="396157" y="526676"/>
                  </a:lnTo>
                  <a:lnTo>
                    <a:pt x="425303" y="526676"/>
                  </a:lnTo>
                  <a:lnTo>
                    <a:pt x="468546" y="497434"/>
                  </a:lnTo>
                  <a:lnTo>
                    <a:pt x="518267" y="497434"/>
                  </a:lnTo>
                  <a:lnTo>
                    <a:pt x="542365" y="511817"/>
                  </a:lnTo>
                  <a:lnTo>
                    <a:pt x="572179" y="511817"/>
                  </a:lnTo>
                  <a:lnTo>
                    <a:pt x="589228" y="497434"/>
                  </a:lnTo>
                  <a:lnTo>
                    <a:pt x="611231" y="494386"/>
                  </a:lnTo>
                  <a:cubicBezTo>
                    <a:pt x="607612" y="485433"/>
                    <a:pt x="604849" y="478384"/>
                    <a:pt x="604849" y="478384"/>
                  </a:cubicBezTo>
                  <a:lnTo>
                    <a:pt x="604849" y="446380"/>
                  </a:lnTo>
                  <a:lnTo>
                    <a:pt x="623328" y="446380"/>
                  </a:lnTo>
                  <a:lnTo>
                    <a:pt x="623328" y="410471"/>
                  </a:lnTo>
                  <a:lnTo>
                    <a:pt x="648950" y="372371"/>
                  </a:lnTo>
                  <a:lnTo>
                    <a:pt x="697432" y="329794"/>
                  </a:lnTo>
                  <a:lnTo>
                    <a:pt x="705719" y="191015"/>
                  </a:lnTo>
                  <a:lnTo>
                    <a:pt x="717054" y="152248"/>
                  </a:lnTo>
                  <a:lnTo>
                    <a:pt x="700004" y="136627"/>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F5A5ACA4-F52B-5076-A6FD-2D9CEE750CC1}"/>
                </a:ext>
              </a:extLst>
            </p:cNvPr>
            <p:cNvSpPr/>
            <p:nvPr/>
          </p:nvSpPr>
          <p:spPr>
            <a:xfrm>
              <a:off x="4434300" y="2178057"/>
              <a:ext cx="162738" cy="82493"/>
            </a:xfrm>
            <a:custGeom>
              <a:avLst/>
              <a:gdLst>
                <a:gd name="connsiteX0" fmla="*/ 0 w 117252"/>
                <a:gd name="connsiteY0" fmla="*/ 0 h 59436"/>
                <a:gd name="connsiteX1" fmla="*/ 117253 w 117252"/>
                <a:gd name="connsiteY1" fmla="*/ 59436 h 59436"/>
                <a:gd name="connsiteX2" fmla="*/ 117253 w 117252"/>
                <a:gd name="connsiteY2" fmla="*/ 59436 h 59436"/>
                <a:gd name="connsiteX3" fmla="*/ 0 w 117252"/>
                <a:gd name="connsiteY3" fmla="*/ 0 h 59436"/>
              </a:gdLst>
              <a:ahLst/>
              <a:cxnLst>
                <a:cxn ang="0">
                  <a:pos x="connsiteX0" y="connsiteY0"/>
                </a:cxn>
                <a:cxn ang="0">
                  <a:pos x="connsiteX1" y="connsiteY1"/>
                </a:cxn>
                <a:cxn ang="0">
                  <a:pos x="connsiteX2" y="connsiteY2"/>
                </a:cxn>
                <a:cxn ang="0">
                  <a:pos x="connsiteX3" y="connsiteY3"/>
                </a:cxn>
              </a:cxnLst>
              <a:rect l="l" t="t" r="r" b="b"/>
              <a:pathLst>
                <a:path w="117252" h="59436">
                  <a:moveTo>
                    <a:pt x="0" y="0"/>
                  </a:moveTo>
                  <a:lnTo>
                    <a:pt x="117253" y="59436"/>
                  </a:lnTo>
                  <a:lnTo>
                    <a:pt x="117253" y="59436"/>
                  </a:lnTo>
                  <a:lnTo>
                    <a:pt x="0"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319C219-7396-FF56-F780-36BD755AD1A7}"/>
                </a:ext>
              </a:extLst>
            </p:cNvPr>
            <p:cNvSpPr/>
            <p:nvPr/>
          </p:nvSpPr>
          <p:spPr>
            <a:xfrm>
              <a:off x="3959569" y="2930013"/>
              <a:ext cx="480019" cy="714674"/>
            </a:xfrm>
            <a:custGeom>
              <a:avLst/>
              <a:gdLst>
                <a:gd name="connsiteX0" fmla="*/ 304145 w 345852"/>
                <a:gd name="connsiteY0" fmla="*/ 375991 h 514921"/>
                <a:gd name="connsiteX1" fmla="*/ 280047 w 345852"/>
                <a:gd name="connsiteY1" fmla="*/ 363227 h 514921"/>
                <a:gd name="connsiteX2" fmla="*/ 284238 w 345852"/>
                <a:gd name="connsiteY2" fmla="*/ 325127 h 514921"/>
                <a:gd name="connsiteX3" fmla="*/ 272903 w 345852"/>
                <a:gd name="connsiteY3" fmla="*/ 299600 h 514921"/>
                <a:gd name="connsiteX4" fmla="*/ 321195 w 345852"/>
                <a:gd name="connsiteY4" fmla="*/ 225781 h 514921"/>
                <a:gd name="connsiteX5" fmla="*/ 302716 w 345852"/>
                <a:gd name="connsiteY5" fmla="*/ 173203 h 514921"/>
                <a:gd name="connsiteX6" fmla="*/ 279285 w 345852"/>
                <a:gd name="connsiteY6" fmla="*/ 153296 h 514921"/>
                <a:gd name="connsiteX7" fmla="*/ 251662 w 345852"/>
                <a:gd name="connsiteY7" fmla="*/ 123483 h 514921"/>
                <a:gd name="connsiteX8" fmla="*/ 258711 w 345852"/>
                <a:gd name="connsiteY8" fmla="*/ 110719 h 514921"/>
                <a:gd name="connsiteX9" fmla="*/ 311289 w 345852"/>
                <a:gd name="connsiteY9" fmla="*/ 110719 h 514921"/>
                <a:gd name="connsiteX10" fmla="*/ 292810 w 345852"/>
                <a:gd name="connsiteY10" fmla="*/ 3658 h 514921"/>
                <a:gd name="connsiteX11" fmla="*/ 283285 w 345852"/>
                <a:gd name="connsiteY11" fmla="*/ -56 h 514921"/>
                <a:gd name="connsiteX12" fmla="*/ 283285 w 345852"/>
                <a:gd name="connsiteY12" fmla="*/ 34900 h 514921"/>
                <a:gd name="connsiteX13" fmla="*/ 261949 w 345852"/>
                <a:gd name="connsiteY13" fmla="*/ 47664 h 514921"/>
                <a:gd name="connsiteX14" fmla="*/ 244899 w 345852"/>
                <a:gd name="connsiteY14" fmla="*/ 56141 h 514921"/>
                <a:gd name="connsiteX15" fmla="*/ 223564 w 345852"/>
                <a:gd name="connsiteY15" fmla="*/ 132341 h 514921"/>
                <a:gd name="connsiteX16" fmla="*/ 205180 w 345852"/>
                <a:gd name="connsiteY16" fmla="*/ 150724 h 514921"/>
                <a:gd name="connsiteX17" fmla="*/ 205180 w 345852"/>
                <a:gd name="connsiteY17" fmla="*/ 175870 h 514921"/>
                <a:gd name="connsiteX18" fmla="*/ 189559 w 345852"/>
                <a:gd name="connsiteY18" fmla="*/ 184443 h 514921"/>
                <a:gd name="connsiteX19" fmla="*/ 189559 w 345852"/>
                <a:gd name="connsiteY19" fmla="*/ 197111 h 514921"/>
                <a:gd name="connsiteX20" fmla="*/ 188892 w 345852"/>
                <a:gd name="connsiteY20" fmla="*/ 204255 h 514921"/>
                <a:gd name="connsiteX21" fmla="*/ 161079 w 345852"/>
                <a:gd name="connsiteY21" fmla="*/ 225591 h 514921"/>
                <a:gd name="connsiteX22" fmla="*/ 161079 w 345852"/>
                <a:gd name="connsiteY22" fmla="*/ 242641 h 514921"/>
                <a:gd name="connsiteX23" fmla="*/ 154983 w 345852"/>
                <a:gd name="connsiteY23" fmla="*/ 255404 h 514921"/>
                <a:gd name="connsiteX24" fmla="*/ 128409 w 345852"/>
                <a:gd name="connsiteY24" fmla="*/ 288075 h 514921"/>
                <a:gd name="connsiteX25" fmla="*/ 121360 w 345852"/>
                <a:gd name="connsiteY25" fmla="*/ 288075 h 514921"/>
                <a:gd name="connsiteX26" fmla="*/ 105739 w 345852"/>
                <a:gd name="connsiteY26" fmla="*/ 273883 h 514921"/>
                <a:gd name="connsiteX27" fmla="*/ 97167 w 345852"/>
                <a:gd name="connsiteY27" fmla="*/ 262738 h 514921"/>
                <a:gd name="connsiteX28" fmla="*/ 75926 w 345852"/>
                <a:gd name="connsiteY28" fmla="*/ 262738 h 514921"/>
                <a:gd name="connsiteX29" fmla="*/ 31920 w 345852"/>
                <a:gd name="connsiteY29" fmla="*/ 288075 h 514921"/>
                <a:gd name="connsiteX30" fmla="*/ 12013 w 345852"/>
                <a:gd name="connsiteY30" fmla="*/ 319317 h 514921"/>
                <a:gd name="connsiteX31" fmla="*/ 17633 w 345852"/>
                <a:gd name="connsiteY31" fmla="*/ 340558 h 514921"/>
                <a:gd name="connsiteX32" fmla="*/ -84 w 345852"/>
                <a:gd name="connsiteY32" fmla="*/ 375229 h 514921"/>
                <a:gd name="connsiteX33" fmla="*/ 14871 w 345852"/>
                <a:gd name="connsiteY33" fmla="*/ 379420 h 514921"/>
                <a:gd name="connsiteX34" fmla="*/ 22395 w 345852"/>
                <a:gd name="connsiteY34" fmla="*/ 395517 h 514921"/>
                <a:gd name="connsiteX35" fmla="*/ 28111 w 345852"/>
                <a:gd name="connsiteY35" fmla="*/ 402089 h 514921"/>
                <a:gd name="connsiteX36" fmla="*/ 43255 w 345852"/>
                <a:gd name="connsiteY36" fmla="*/ 402089 h 514921"/>
                <a:gd name="connsiteX37" fmla="*/ 43255 w 345852"/>
                <a:gd name="connsiteY37" fmla="*/ 411614 h 514921"/>
                <a:gd name="connsiteX38" fmla="*/ 68782 w 345852"/>
                <a:gd name="connsiteY38" fmla="*/ 446571 h 514921"/>
                <a:gd name="connsiteX39" fmla="*/ 55542 w 345852"/>
                <a:gd name="connsiteY39" fmla="*/ 481623 h 514921"/>
                <a:gd name="connsiteX40" fmla="*/ 60115 w 345852"/>
                <a:gd name="connsiteY40" fmla="*/ 494005 h 514921"/>
                <a:gd name="connsiteX41" fmla="*/ 274713 w 345852"/>
                <a:gd name="connsiteY41" fmla="*/ 494005 h 514921"/>
                <a:gd name="connsiteX42" fmla="*/ 304526 w 345852"/>
                <a:gd name="connsiteY42" fmla="*/ 505340 h 514921"/>
                <a:gd name="connsiteX43" fmla="*/ 323004 w 345852"/>
                <a:gd name="connsiteY43" fmla="*/ 505340 h 514921"/>
                <a:gd name="connsiteX44" fmla="*/ 345769 w 345852"/>
                <a:gd name="connsiteY44" fmla="*/ 514865 h 514921"/>
                <a:gd name="connsiteX45" fmla="*/ 345769 w 345852"/>
                <a:gd name="connsiteY45" fmla="*/ 460858 h 514921"/>
                <a:gd name="connsiteX46" fmla="*/ 313099 w 345852"/>
                <a:gd name="connsiteY46" fmla="*/ 411138 h 51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5852" h="514921">
                  <a:moveTo>
                    <a:pt x="304145" y="375991"/>
                  </a:moveTo>
                  <a:cubicBezTo>
                    <a:pt x="304145" y="375991"/>
                    <a:pt x="280047" y="368847"/>
                    <a:pt x="280047" y="363227"/>
                  </a:cubicBezTo>
                  <a:cubicBezTo>
                    <a:pt x="280047" y="357607"/>
                    <a:pt x="284238" y="329128"/>
                    <a:pt x="284238" y="325127"/>
                  </a:cubicBezTo>
                  <a:cubicBezTo>
                    <a:pt x="284238" y="321127"/>
                    <a:pt x="268617" y="305315"/>
                    <a:pt x="272903" y="299600"/>
                  </a:cubicBezTo>
                  <a:cubicBezTo>
                    <a:pt x="277189" y="293885"/>
                    <a:pt x="321195" y="225781"/>
                    <a:pt x="321195" y="225781"/>
                  </a:cubicBezTo>
                  <a:lnTo>
                    <a:pt x="302716" y="173203"/>
                  </a:lnTo>
                  <a:lnTo>
                    <a:pt x="279285" y="153296"/>
                  </a:lnTo>
                  <a:lnTo>
                    <a:pt x="251662" y="123483"/>
                  </a:lnTo>
                  <a:lnTo>
                    <a:pt x="258711" y="110719"/>
                  </a:lnTo>
                  <a:lnTo>
                    <a:pt x="311289" y="110719"/>
                  </a:lnTo>
                  <a:lnTo>
                    <a:pt x="292810" y="3658"/>
                  </a:lnTo>
                  <a:lnTo>
                    <a:pt x="283285" y="-56"/>
                  </a:lnTo>
                  <a:lnTo>
                    <a:pt x="283285" y="34900"/>
                  </a:lnTo>
                  <a:lnTo>
                    <a:pt x="261949" y="47664"/>
                  </a:lnTo>
                  <a:lnTo>
                    <a:pt x="244899" y="56141"/>
                  </a:lnTo>
                  <a:lnTo>
                    <a:pt x="223564" y="132341"/>
                  </a:lnTo>
                  <a:cubicBezTo>
                    <a:pt x="223564" y="132341"/>
                    <a:pt x="205180" y="145390"/>
                    <a:pt x="205180" y="150724"/>
                  </a:cubicBezTo>
                  <a:cubicBezTo>
                    <a:pt x="205180" y="156058"/>
                    <a:pt x="213658" y="173013"/>
                    <a:pt x="205180" y="175870"/>
                  </a:cubicBezTo>
                  <a:cubicBezTo>
                    <a:pt x="199484" y="177718"/>
                    <a:pt x="194179" y="180623"/>
                    <a:pt x="189559" y="184443"/>
                  </a:cubicBezTo>
                  <a:cubicBezTo>
                    <a:pt x="188131" y="185776"/>
                    <a:pt x="189559" y="197111"/>
                    <a:pt x="189559" y="197111"/>
                  </a:cubicBezTo>
                  <a:lnTo>
                    <a:pt x="188892" y="204255"/>
                  </a:lnTo>
                  <a:lnTo>
                    <a:pt x="161079" y="225591"/>
                  </a:lnTo>
                  <a:lnTo>
                    <a:pt x="161079" y="242641"/>
                  </a:lnTo>
                  <a:lnTo>
                    <a:pt x="154983" y="255404"/>
                  </a:lnTo>
                  <a:lnTo>
                    <a:pt x="128409" y="288075"/>
                  </a:lnTo>
                  <a:lnTo>
                    <a:pt x="121360" y="288075"/>
                  </a:lnTo>
                  <a:lnTo>
                    <a:pt x="105739" y="273883"/>
                  </a:lnTo>
                  <a:lnTo>
                    <a:pt x="97167" y="262738"/>
                  </a:lnTo>
                  <a:lnTo>
                    <a:pt x="75926" y="262738"/>
                  </a:lnTo>
                  <a:lnTo>
                    <a:pt x="31920" y="288075"/>
                  </a:lnTo>
                  <a:cubicBezTo>
                    <a:pt x="31920" y="288075"/>
                    <a:pt x="9156" y="309316"/>
                    <a:pt x="12013" y="319317"/>
                  </a:cubicBezTo>
                  <a:cubicBezTo>
                    <a:pt x="14871" y="329318"/>
                    <a:pt x="20491" y="334938"/>
                    <a:pt x="17633" y="340558"/>
                  </a:cubicBezTo>
                  <a:cubicBezTo>
                    <a:pt x="16204" y="343606"/>
                    <a:pt x="8108" y="360179"/>
                    <a:pt x="-84" y="375229"/>
                  </a:cubicBezTo>
                  <a:lnTo>
                    <a:pt x="14871" y="379420"/>
                  </a:lnTo>
                  <a:lnTo>
                    <a:pt x="22395" y="395517"/>
                  </a:lnTo>
                  <a:lnTo>
                    <a:pt x="28111" y="402089"/>
                  </a:lnTo>
                  <a:lnTo>
                    <a:pt x="43255" y="402089"/>
                  </a:lnTo>
                  <a:lnTo>
                    <a:pt x="43255" y="411614"/>
                  </a:lnTo>
                  <a:lnTo>
                    <a:pt x="68782" y="446571"/>
                  </a:lnTo>
                  <a:lnTo>
                    <a:pt x="55542" y="481623"/>
                  </a:lnTo>
                  <a:lnTo>
                    <a:pt x="60115" y="494005"/>
                  </a:lnTo>
                  <a:cubicBezTo>
                    <a:pt x="60115" y="494005"/>
                    <a:pt x="271189" y="490481"/>
                    <a:pt x="274713" y="494005"/>
                  </a:cubicBezTo>
                  <a:cubicBezTo>
                    <a:pt x="284257" y="498739"/>
                    <a:pt x="294249" y="502540"/>
                    <a:pt x="304526" y="505340"/>
                  </a:cubicBezTo>
                  <a:lnTo>
                    <a:pt x="323004" y="505340"/>
                  </a:lnTo>
                  <a:lnTo>
                    <a:pt x="345769" y="514865"/>
                  </a:lnTo>
                  <a:lnTo>
                    <a:pt x="345769" y="460858"/>
                  </a:lnTo>
                  <a:lnTo>
                    <a:pt x="313099" y="411138"/>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7858727C-691C-A634-15C6-9DEC44B81AD3}"/>
                </a:ext>
              </a:extLst>
            </p:cNvPr>
            <p:cNvSpPr/>
            <p:nvPr/>
          </p:nvSpPr>
          <p:spPr>
            <a:xfrm>
              <a:off x="2729179" y="3179343"/>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2622B90-78DA-26E9-6E81-4779B430207D}"/>
                </a:ext>
              </a:extLst>
            </p:cNvPr>
            <p:cNvSpPr/>
            <p:nvPr/>
          </p:nvSpPr>
          <p:spPr>
            <a:xfrm>
              <a:off x="2728784" y="318185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AFFA742-96F6-2015-47F3-73ECACDC43D8}"/>
                </a:ext>
              </a:extLst>
            </p:cNvPr>
            <p:cNvSpPr/>
            <p:nvPr/>
          </p:nvSpPr>
          <p:spPr>
            <a:xfrm>
              <a:off x="2729708" y="3176566"/>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BF121E08-E85C-F5C3-58E7-C3FC1E732EAD}"/>
                </a:ext>
              </a:extLst>
            </p:cNvPr>
            <p:cNvSpPr/>
            <p:nvPr/>
          </p:nvSpPr>
          <p:spPr>
            <a:xfrm>
              <a:off x="2728255" y="3184103"/>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F7B9E739-2FD2-2A36-431B-FD393CAD80D6}"/>
                </a:ext>
              </a:extLst>
            </p:cNvPr>
            <p:cNvSpPr/>
            <p:nvPr/>
          </p:nvSpPr>
          <p:spPr>
            <a:xfrm>
              <a:off x="2644704" y="3185821"/>
              <a:ext cx="285156" cy="282776"/>
            </a:xfrm>
            <a:custGeom>
              <a:avLst/>
              <a:gdLst>
                <a:gd name="connsiteX0" fmla="*/ 192131 w 205454"/>
                <a:gd name="connsiteY0" fmla="*/ 127769 h 203739"/>
                <a:gd name="connsiteX1" fmla="*/ 179844 w 205454"/>
                <a:gd name="connsiteY1" fmla="*/ 117387 h 203739"/>
                <a:gd name="connsiteX2" fmla="*/ 175081 w 205454"/>
                <a:gd name="connsiteY2" fmla="*/ 108814 h 203739"/>
                <a:gd name="connsiteX3" fmla="*/ 161841 w 205454"/>
                <a:gd name="connsiteY3" fmla="*/ 108814 h 203739"/>
                <a:gd name="connsiteX4" fmla="*/ 149554 w 205454"/>
                <a:gd name="connsiteY4" fmla="*/ 101290 h 203739"/>
                <a:gd name="connsiteX5" fmla="*/ 155650 w 205454"/>
                <a:gd name="connsiteY5" fmla="*/ 84240 h 203739"/>
                <a:gd name="connsiteX6" fmla="*/ 161841 w 205454"/>
                <a:gd name="connsiteY6" fmla="*/ 73381 h 203739"/>
                <a:gd name="connsiteX7" fmla="*/ 161841 w 205454"/>
                <a:gd name="connsiteY7" fmla="*/ 52998 h 203739"/>
                <a:gd name="connsiteX8" fmla="*/ 149554 w 205454"/>
                <a:gd name="connsiteY8" fmla="*/ 41187 h 203739"/>
                <a:gd name="connsiteX9" fmla="*/ 140982 w 205454"/>
                <a:gd name="connsiteY9" fmla="*/ 58237 h 203739"/>
                <a:gd name="connsiteX10" fmla="*/ 106216 w 205454"/>
                <a:gd name="connsiteY10" fmla="*/ 58237 h 203739"/>
                <a:gd name="connsiteX11" fmla="*/ 106216 w 205454"/>
                <a:gd name="connsiteY11" fmla="*/ 11374 h 203739"/>
                <a:gd name="connsiteX12" fmla="*/ 96691 w 205454"/>
                <a:gd name="connsiteY12" fmla="*/ -56 h 203739"/>
                <a:gd name="connsiteX13" fmla="*/ 81070 w 205454"/>
                <a:gd name="connsiteY13" fmla="*/ -56 h 203739"/>
                <a:gd name="connsiteX14" fmla="*/ 81070 w 205454"/>
                <a:gd name="connsiteY14" fmla="*/ 18422 h 203739"/>
                <a:gd name="connsiteX15" fmla="*/ 66877 w 205454"/>
                <a:gd name="connsiteY15" fmla="*/ 18422 h 203739"/>
                <a:gd name="connsiteX16" fmla="*/ 59448 w 205454"/>
                <a:gd name="connsiteY16" fmla="*/ 34043 h 203739"/>
                <a:gd name="connsiteX17" fmla="*/ 51256 w 205454"/>
                <a:gd name="connsiteY17" fmla="*/ 41473 h 203739"/>
                <a:gd name="connsiteX18" fmla="*/ 24872 w 205454"/>
                <a:gd name="connsiteY18" fmla="*/ 67000 h 203739"/>
                <a:gd name="connsiteX19" fmla="*/ 18014 w 205454"/>
                <a:gd name="connsiteY19" fmla="*/ 78620 h 203739"/>
                <a:gd name="connsiteX20" fmla="*/ -84 w 205454"/>
                <a:gd name="connsiteY20" fmla="*/ 66523 h 203739"/>
                <a:gd name="connsiteX21" fmla="*/ 19824 w 205454"/>
                <a:gd name="connsiteY21" fmla="*/ 79763 h 203739"/>
                <a:gd name="connsiteX22" fmla="*/ 79450 w 205454"/>
                <a:gd name="connsiteY22" fmla="*/ 119578 h 203739"/>
                <a:gd name="connsiteX23" fmla="*/ 129647 w 205454"/>
                <a:gd name="connsiteY23" fmla="*/ 165012 h 203739"/>
                <a:gd name="connsiteX24" fmla="*/ 175081 w 205454"/>
                <a:gd name="connsiteY24" fmla="*/ 199969 h 203739"/>
                <a:gd name="connsiteX25" fmla="*/ 187464 w 205454"/>
                <a:gd name="connsiteY25" fmla="*/ 203683 h 203739"/>
                <a:gd name="connsiteX26" fmla="*/ 192131 w 205454"/>
                <a:gd name="connsiteY26" fmla="*/ 177299 h 203739"/>
                <a:gd name="connsiteX27" fmla="*/ 200608 w 205454"/>
                <a:gd name="connsiteY27" fmla="*/ 158249 h 203739"/>
                <a:gd name="connsiteX28" fmla="*/ 205371 w 205454"/>
                <a:gd name="connsiteY28" fmla="*/ 139199 h 20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5454" h="203739">
                  <a:moveTo>
                    <a:pt x="192131" y="127769"/>
                  </a:moveTo>
                  <a:lnTo>
                    <a:pt x="179844" y="117387"/>
                  </a:lnTo>
                  <a:cubicBezTo>
                    <a:pt x="173176" y="111672"/>
                    <a:pt x="175081" y="108814"/>
                    <a:pt x="175081" y="108814"/>
                  </a:cubicBezTo>
                  <a:lnTo>
                    <a:pt x="161841" y="108814"/>
                  </a:lnTo>
                  <a:cubicBezTo>
                    <a:pt x="157289" y="107138"/>
                    <a:pt x="153117" y="104585"/>
                    <a:pt x="149554" y="101290"/>
                  </a:cubicBezTo>
                  <a:cubicBezTo>
                    <a:pt x="146697" y="97479"/>
                    <a:pt x="155650" y="84240"/>
                    <a:pt x="155650" y="84240"/>
                  </a:cubicBezTo>
                  <a:lnTo>
                    <a:pt x="161841" y="73381"/>
                  </a:lnTo>
                  <a:lnTo>
                    <a:pt x="161841" y="52998"/>
                  </a:lnTo>
                  <a:lnTo>
                    <a:pt x="149554" y="41187"/>
                  </a:lnTo>
                  <a:lnTo>
                    <a:pt x="140982" y="58237"/>
                  </a:lnTo>
                  <a:lnTo>
                    <a:pt x="106216" y="58237"/>
                  </a:lnTo>
                  <a:lnTo>
                    <a:pt x="106216" y="11374"/>
                  </a:lnTo>
                  <a:cubicBezTo>
                    <a:pt x="106216" y="11374"/>
                    <a:pt x="102691" y="-56"/>
                    <a:pt x="96691" y="-56"/>
                  </a:cubicBezTo>
                  <a:lnTo>
                    <a:pt x="81070" y="-56"/>
                  </a:lnTo>
                  <a:lnTo>
                    <a:pt x="81070" y="18422"/>
                  </a:lnTo>
                  <a:lnTo>
                    <a:pt x="66877" y="18422"/>
                  </a:lnTo>
                  <a:lnTo>
                    <a:pt x="59448" y="34043"/>
                  </a:lnTo>
                  <a:lnTo>
                    <a:pt x="51256" y="41473"/>
                  </a:lnTo>
                  <a:lnTo>
                    <a:pt x="24872" y="67000"/>
                  </a:lnTo>
                  <a:lnTo>
                    <a:pt x="18014" y="78620"/>
                  </a:lnTo>
                  <a:lnTo>
                    <a:pt x="-84" y="66523"/>
                  </a:lnTo>
                  <a:lnTo>
                    <a:pt x="19824" y="79763"/>
                  </a:lnTo>
                  <a:cubicBezTo>
                    <a:pt x="19824" y="79763"/>
                    <a:pt x="74688" y="117863"/>
                    <a:pt x="79450" y="119578"/>
                  </a:cubicBezTo>
                  <a:cubicBezTo>
                    <a:pt x="84213" y="121292"/>
                    <a:pt x="129647" y="165012"/>
                    <a:pt x="129647" y="165012"/>
                  </a:cubicBezTo>
                  <a:lnTo>
                    <a:pt x="175081" y="199969"/>
                  </a:lnTo>
                  <a:lnTo>
                    <a:pt x="187464" y="203683"/>
                  </a:lnTo>
                  <a:lnTo>
                    <a:pt x="192131" y="177299"/>
                  </a:lnTo>
                  <a:lnTo>
                    <a:pt x="200608" y="158249"/>
                  </a:lnTo>
                  <a:lnTo>
                    <a:pt x="205371" y="139199"/>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E8B330F7-326B-89F0-5A35-8A89F87D61B9}"/>
                </a:ext>
              </a:extLst>
            </p:cNvPr>
            <p:cNvSpPr/>
            <p:nvPr/>
          </p:nvSpPr>
          <p:spPr>
            <a:xfrm>
              <a:off x="2824761" y="3414263"/>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CEDBF57E-8818-7A11-63A7-67E677D65C92}"/>
                </a:ext>
              </a:extLst>
            </p:cNvPr>
            <p:cNvSpPr/>
            <p:nvPr/>
          </p:nvSpPr>
          <p:spPr>
            <a:xfrm>
              <a:off x="2815904" y="3405802"/>
              <a:ext cx="8856" cy="8459"/>
            </a:xfrm>
            <a:custGeom>
              <a:avLst/>
              <a:gdLst>
                <a:gd name="connsiteX0" fmla="*/ 6298 w 6381"/>
                <a:gd name="connsiteY0" fmla="*/ 6040 h 6095"/>
                <a:gd name="connsiteX1" fmla="*/ -84 w 6381"/>
                <a:gd name="connsiteY1" fmla="*/ -56 h 6095"/>
              </a:gdLst>
              <a:ahLst/>
              <a:cxnLst>
                <a:cxn ang="0">
                  <a:pos x="connsiteX0" y="connsiteY0"/>
                </a:cxn>
                <a:cxn ang="0">
                  <a:pos x="connsiteX1" y="connsiteY1"/>
                </a:cxn>
              </a:cxnLst>
              <a:rect l="l" t="t" r="r" b="b"/>
              <a:pathLst>
                <a:path w="6381" h="6095">
                  <a:moveTo>
                    <a:pt x="6298" y="6040"/>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2DC2D25-525E-88F5-637C-4B886AAD2A6A}"/>
                </a:ext>
              </a:extLst>
            </p:cNvPr>
            <p:cNvSpPr/>
            <p:nvPr/>
          </p:nvSpPr>
          <p:spPr>
            <a:xfrm>
              <a:off x="2803742" y="3394566"/>
              <a:ext cx="11765" cy="11103"/>
            </a:xfrm>
            <a:custGeom>
              <a:avLst/>
              <a:gdLst>
                <a:gd name="connsiteX0" fmla="*/ 8394 w 8477"/>
                <a:gd name="connsiteY0" fmla="*/ 7945 h 8000"/>
                <a:gd name="connsiteX1" fmla="*/ -84 w 8477"/>
                <a:gd name="connsiteY1" fmla="*/ -56 h 8000"/>
              </a:gdLst>
              <a:ahLst/>
              <a:cxnLst>
                <a:cxn ang="0">
                  <a:pos x="connsiteX0" y="connsiteY0"/>
                </a:cxn>
                <a:cxn ang="0">
                  <a:pos x="connsiteX1" y="connsiteY1"/>
                </a:cxn>
              </a:cxnLst>
              <a:rect l="l" t="t" r="r" b="b"/>
              <a:pathLst>
                <a:path w="8477" h="8000">
                  <a:moveTo>
                    <a:pt x="8394" y="7945"/>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EC3DF559-8A23-8AC9-326E-50B11D839A0E}"/>
                </a:ext>
              </a:extLst>
            </p:cNvPr>
            <p:cNvSpPr/>
            <p:nvPr/>
          </p:nvSpPr>
          <p:spPr>
            <a:xfrm>
              <a:off x="2851610" y="3037096"/>
              <a:ext cx="401480" cy="435202"/>
            </a:xfrm>
            <a:custGeom>
              <a:avLst/>
              <a:gdLst>
                <a:gd name="connsiteX0" fmla="*/ 257940 w 289265"/>
                <a:gd name="connsiteY0" fmla="*/ 190444 h 313562"/>
                <a:gd name="connsiteX1" fmla="*/ 258893 w 289265"/>
                <a:gd name="connsiteY1" fmla="*/ 180919 h 313562"/>
                <a:gd name="connsiteX2" fmla="*/ 262703 w 289265"/>
                <a:gd name="connsiteY2" fmla="*/ 165774 h 313562"/>
                <a:gd name="connsiteX3" fmla="*/ 273085 w 289265"/>
                <a:gd name="connsiteY3" fmla="*/ 140628 h 313562"/>
                <a:gd name="connsiteX4" fmla="*/ 289182 w 289265"/>
                <a:gd name="connsiteY4" fmla="*/ 123578 h 313562"/>
                <a:gd name="connsiteX5" fmla="*/ 289182 w 289265"/>
                <a:gd name="connsiteY5" fmla="*/ 113196 h 313562"/>
                <a:gd name="connsiteX6" fmla="*/ 284419 w 289265"/>
                <a:gd name="connsiteY6" fmla="*/ 100813 h 313562"/>
                <a:gd name="connsiteX7" fmla="*/ 284419 w 289265"/>
                <a:gd name="connsiteY7" fmla="*/ 65857 h 313562"/>
                <a:gd name="connsiteX8" fmla="*/ 275942 w 289265"/>
                <a:gd name="connsiteY8" fmla="*/ 59379 h 313562"/>
                <a:gd name="connsiteX9" fmla="*/ 272132 w 289265"/>
                <a:gd name="connsiteY9" fmla="*/ 44997 h 313562"/>
                <a:gd name="connsiteX10" fmla="*/ 260798 w 289265"/>
                <a:gd name="connsiteY10" fmla="*/ 32709 h 313562"/>
                <a:gd name="connsiteX11" fmla="*/ 247558 w 289265"/>
                <a:gd name="connsiteY11" fmla="*/ 32709 h 313562"/>
                <a:gd name="connsiteX12" fmla="*/ 224793 w 289265"/>
                <a:gd name="connsiteY12" fmla="*/ 32709 h 313562"/>
                <a:gd name="connsiteX13" fmla="*/ 200219 w 289265"/>
                <a:gd name="connsiteY13" fmla="*/ 43854 h 313562"/>
                <a:gd name="connsiteX14" fmla="*/ 179359 w 289265"/>
                <a:gd name="connsiteY14" fmla="*/ 32709 h 313562"/>
                <a:gd name="connsiteX15" fmla="*/ 168977 w 289265"/>
                <a:gd name="connsiteY15" fmla="*/ 10897 h 313562"/>
                <a:gd name="connsiteX16" fmla="*/ 142497 w 289265"/>
                <a:gd name="connsiteY16" fmla="*/ 1372 h 313562"/>
                <a:gd name="connsiteX17" fmla="*/ 122590 w 289265"/>
                <a:gd name="connsiteY17" fmla="*/ 18422 h 313562"/>
                <a:gd name="connsiteX18" fmla="*/ 115446 w 289265"/>
                <a:gd name="connsiteY18" fmla="*/ 18422 h 313562"/>
                <a:gd name="connsiteX19" fmla="*/ 115446 w 289265"/>
                <a:gd name="connsiteY19" fmla="*/ 1372 h 313562"/>
                <a:gd name="connsiteX20" fmla="*/ 100301 w 289265"/>
                <a:gd name="connsiteY20" fmla="*/ -56 h 313562"/>
                <a:gd name="connsiteX21" fmla="*/ 91348 w 289265"/>
                <a:gd name="connsiteY21" fmla="*/ 2801 h 313562"/>
                <a:gd name="connsiteX22" fmla="*/ 91348 w 289265"/>
                <a:gd name="connsiteY22" fmla="*/ 11278 h 313562"/>
                <a:gd name="connsiteX23" fmla="*/ 74298 w 289265"/>
                <a:gd name="connsiteY23" fmla="*/ 18422 h 313562"/>
                <a:gd name="connsiteX24" fmla="*/ 43056 w 289265"/>
                <a:gd name="connsiteY24" fmla="*/ 7087 h 313562"/>
                <a:gd name="connsiteX25" fmla="*/ 28864 w 289265"/>
                <a:gd name="connsiteY25" fmla="*/ 21279 h 313562"/>
                <a:gd name="connsiteX26" fmla="*/ 28864 w 289265"/>
                <a:gd name="connsiteY26" fmla="*/ 65285 h 313562"/>
                <a:gd name="connsiteX27" fmla="*/ 43056 w 289265"/>
                <a:gd name="connsiteY27" fmla="*/ 73762 h 313562"/>
                <a:gd name="connsiteX28" fmla="*/ 28864 w 289265"/>
                <a:gd name="connsiteY28" fmla="*/ 82335 h 313562"/>
                <a:gd name="connsiteX29" fmla="*/ 43056 w 289265"/>
                <a:gd name="connsiteY29" fmla="*/ 97956 h 313562"/>
                <a:gd name="connsiteX30" fmla="*/ 43056 w 289265"/>
                <a:gd name="connsiteY30" fmla="*/ 109291 h 313562"/>
                <a:gd name="connsiteX31" fmla="*/ 28864 w 289265"/>
                <a:gd name="connsiteY31" fmla="*/ 102242 h 313562"/>
                <a:gd name="connsiteX32" fmla="*/ 13243 w 289265"/>
                <a:gd name="connsiteY32" fmla="*/ 109291 h 313562"/>
                <a:gd name="connsiteX33" fmla="*/ 28864 w 289265"/>
                <a:gd name="connsiteY33" fmla="*/ 129198 h 313562"/>
                <a:gd name="connsiteX34" fmla="*/ 16100 w 289265"/>
                <a:gd name="connsiteY34" fmla="*/ 149105 h 313562"/>
                <a:gd name="connsiteX35" fmla="*/ 479 w 289265"/>
                <a:gd name="connsiteY35" fmla="*/ 149105 h 313562"/>
                <a:gd name="connsiteX36" fmla="*/ 12767 w 289265"/>
                <a:gd name="connsiteY36" fmla="*/ 160916 h 313562"/>
                <a:gd name="connsiteX37" fmla="*/ 12767 w 289265"/>
                <a:gd name="connsiteY37" fmla="*/ 181300 h 313562"/>
                <a:gd name="connsiteX38" fmla="*/ 6575 w 289265"/>
                <a:gd name="connsiteY38" fmla="*/ 192158 h 313562"/>
                <a:gd name="connsiteX39" fmla="*/ 479 w 289265"/>
                <a:gd name="connsiteY39" fmla="*/ 209208 h 313562"/>
                <a:gd name="connsiteX40" fmla="*/ 12767 w 289265"/>
                <a:gd name="connsiteY40" fmla="*/ 216733 h 313562"/>
                <a:gd name="connsiteX41" fmla="*/ 26006 w 289265"/>
                <a:gd name="connsiteY41" fmla="*/ 216733 h 313562"/>
                <a:gd name="connsiteX42" fmla="*/ 30769 w 289265"/>
                <a:gd name="connsiteY42" fmla="*/ 225305 h 313562"/>
                <a:gd name="connsiteX43" fmla="*/ 43056 w 289265"/>
                <a:gd name="connsiteY43" fmla="*/ 235687 h 313562"/>
                <a:gd name="connsiteX44" fmla="*/ 56296 w 289265"/>
                <a:gd name="connsiteY44" fmla="*/ 247022 h 313562"/>
                <a:gd name="connsiteX45" fmla="*/ 51533 w 289265"/>
                <a:gd name="connsiteY45" fmla="*/ 266072 h 313562"/>
                <a:gd name="connsiteX46" fmla="*/ 43056 w 289265"/>
                <a:gd name="connsiteY46" fmla="*/ 285122 h 313562"/>
                <a:gd name="connsiteX47" fmla="*/ 38389 w 289265"/>
                <a:gd name="connsiteY47" fmla="*/ 311506 h 313562"/>
                <a:gd name="connsiteX48" fmla="*/ 44961 w 289265"/>
                <a:gd name="connsiteY48" fmla="*/ 313507 h 313562"/>
                <a:gd name="connsiteX49" fmla="*/ 137735 w 289265"/>
                <a:gd name="connsiteY49" fmla="*/ 272835 h 313562"/>
                <a:gd name="connsiteX50" fmla="*/ 236223 w 289265"/>
                <a:gd name="connsiteY50" fmla="*/ 269025 h 313562"/>
                <a:gd name="connsiteX51" fmla="*/ 277657 w 289265"/>
                <a:gd name="connsiteY51" fmla="*/ 277407 h 313562"/>
                <a:gd name="connsiteX52" fmla="*/ 282610 w 289265"/>
                <a:gd name="connsiteY52" fmla="*/ 255785 h 313562"/>
                <a:gd name="connsiteX53" fmla="*/ 274037 w 289265"/>
                <a:gd name="connsiteY53" fmla="*/ 249117 h 313562"/>
                <a:gd name="connsiteX54" fmla="*/ 265560 w 289265"/>
                <a:gd name="connsiteY54" fmla="*/ 240640 h 313562"/>
                <a:gd name="connsiteX55" fmla="*/ 265560 w 289265"/>
                <a:gd name="connsiteY55" fmla="*/ 228353 h 313562"/>
                <a:gd name="connsiteX56" fmla="*/ 257940 w 289265"/>
                <a:gd name="connsiteY56" fmla="*/ 198921 h 313562"/>
                <a:gd name="connsiteX57" fmla="*/ 257940 w 289265"/>
                <a:gd name="connsiteY57" fmla="*/ 190444 h 31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89265" h="313562">
                  <a:moveTo>
                    <a:pt x="257940" y="190444"/>
                  </a:moveTo>
                  <a:lnTo>
                    <a:pt x="258893" y="180919"/>
                  </a:lnTo>
                  <a:cubicBezTo>
                    <a:pt x="258893" y="180919"/>
                    <a:pt x="260798" y="174727"/>
                    <a:pt x="262703" y="165774"/>
                  </a:cubicBezTo>
                  <a:cubicBezTo>
                    <a:pt x="265322" y="157068"/>
                    <a:pt x="268798" y="148648"/>
                    <a:pt x="273085" y="140628"/>
                  </a:cubicBezTo>
                  <a:lnTo>
                    <a:pt x="289182" y="123578"/>
                  </a:lnTo>
                  <a:lnTo>
                    <a:pt x="289182" y="113196"/>
                  </a:lnTo>
                  <a:lnTo>
                    <a:pt x="284419" y="100813"/>
                  </a:lnTo>
                  <a:lnTo>
                    <a:pt x="284419" y="65857"/>
                  </a:lnTo>
                  <a:cubicBezTo>
                    <a:pt x="281467" y="63866"/>
                    <a:pt x="278638" y="61704"/>
                    <a:pt x="275942" y="59379"/>
                  </a:cubicBezTo>
                  <a:cubicBezTo>
                    <a:pt x="273085" y="56617"/>
                    <a:pt x="274990" y="51664"/>
                    <a:pt x="272132" y="44997"/>
                  </a:cubicBezTo>
                  <a:cubicBezTo>
                    <a:pt x="269275" y="38329"/>
                    <a:pt x="272132" y="44997"/>
                    <a:pt x="260798" y="32709"/>
                  </a:cubicBezTo>
                  <a:cubicBezTo>
                    <a:pt x="249463" y="20422"/>
                    <a:pt x="247558" y="32709"/>
                    <a:pt x="247558" y="32709"/>
                  </a:cubicBezTo>
                  <a:lnTo>
                    <a:pt x="224793" y="32709"/>
                  </a:lnTo>
                  <a:lnTo>
                    <a:pt x="200219" y="43854"/>
                  </a:lnTo>
                  <a:lnTo>
                    <a:pt x="179359" y="32709"/>
                  </a:lnTo>
                  <a:lnTo>
                    <a:pt x="168977" y="10897"/>
                  </a:lnTo>
                  <a:lnTo>
                    <a:pt x="142497" y="1372"/>
                  </a:lnTo>
                  <a:cubicBezTo>
                    <a:pt x="141068" y="5658"/>
                    <a:pt x="122590" y="18422"/>
                    <a:pt x="122590" y="18422"/>
                  </a:cubicBezTo>
                  <a:lnTo>
                    <a:pt x="115446" y="18422"/>
                  </a:lnTo>
                  <a:lnTo>
                    <a:pt x="115446" y="1372"/>
                  </a:lnTo>
                  <a:cubicBezTo>
                    <a:pt x="115446" y="1372"/>
                    <a:pt x="102111" y="-56"/>
                    <a:pt x="100301" y="-56"/>
                  </a:cubicBezTo>
                  <a:cubicBezTo>
                    <a:pt x="97234" y="610"/>
                    <a:pt x="94234" y="1572"/>
                    <a:pt x="91348" y="2801"/>
                  </a:cubicBezTo>
                  <a:lnTo>
                    <a:pt x="91348" y="11278"/>
                  </a:lnTo>
                  <a:lnTo>
                    <a:pt x="74298" y="18422"/>
                  </a:lnTo>
                  <a:lnTo>
                    <a:pt x="43056" y="7087"/>
                  </a:lnTo>
                  <a:lnTo>
                    <a:pt x="28864" y="21279"/>
                  </a:lnTo>
                  <a:lnTo>
                    <a:pt x="28864" y="65285"/>
                  </a:lnTo>
                  <a:lnTo>
                    <a:pt x="43056" y="73762"/>
                  </a:lnTo>
                  <a:lnTo>
                    <a:pt x="28864" y="82335"/>
                  </a:lnTo>
                  <a:lnTo>
                    <a:pt x="43056" y="97956"/>
                  </a:lnTo>
                  <a:lnTo>
                    <a:pt x="43056" y="109291"/>
                  </a:lnTo>
                  <a:lnTo>
                    <a:pt x="28864" y="102242"/>
                  </a:lnTo>
                  <a:lnTo>
                    <a:pt x="13243" y="109291"/>
                  </a:lnTo>
                  <a:lnTo>
                    <a:pt x="28864" y="129198"/>
                  </a:lnTo>
                  <a:lnTo>
                    <a:pt x="16100" y="149105"/>
                  </a:lnTo>
                  <a:lnTo>
                    <a:pt x="479" y="149105"/>
                  </a:lnTo>
                  <a:lnTo>
                    <a:pt x="12767" y="160916"/>
                  </a:lnTo>
                  <a:lnTo>
                    <a:pt x="12767" y="181300"/>
                  </a:lnTo>
                  <a:lnTo>
                    <a:pt x="6575" y="192158"/>
                  </a:lnTo>
                  <a:cubicBezTo>
                    <a:pt x="6575" y="192158"/>
                    <a:pt x="-2378" y="205398"/>
                    <a:pt x="479" y="209208"/>
                  </a:cubicBezTo>
                  <a:cubicBezTo>
                    <a:pt x="4042" y="212503"/>
                    <a:pt x="8214" y="215056"/>
                    <a:pt x="12767" y="216733"/>
                  </a:cubicBezTo>
                  <a:lnTo>
                    <a:pt x="26006" y="216733"/>
                  </a:lnTo>
                  <a:cubicBezTo>
                    <a:pt x="26006" y="216733"/>
                    <a:pt x="24101" y="219590"/>
                    <a:pt x="30769" y="225305"/>
                  </a:cubicBezTo>
                  <a:lnTo>
                    <a:pt x="43056" y="235687"/>
                  </a:lnTo>
                  <a:lnTo>
                    <a:pt x="56296" y="247022"/>
                  </a:lnTo>
                  <a:lnTo>
                    <a:pt x="51533" y="266072"/>
                  </a:lnTo>
                  <a:lnTo>
                    <a:pt x="43056" y="285122"/>
                  </a:lnTo>
                  <a:lnTo>
                    <a:pt x="38389" y="311506"/>
                  </a:lnTo>
                  <a:lnTo>
                    <a:pt x="44961" y="313507"/>
                  </a:lnTo>
                  <a:lnTo>
                    <a:pt x="137735" y="272835"/>
                  </a:lnTo>
                  <a:lnTo>
                    <a:pt x="236223" y="269025"/>
                  </a:lnTo>
                  <a:cubicBezTo>
                    <a:pt x="236223" y="269025"/>
                    <a:pt x="268989" y="275883"/>
                    <a:pt x="277657" y="277407"/>
                  </a:cubicBezTo>
                  <a:lnTo>
                    <a:pt x="282610" y="255785"/>
                  </a:lnTo>
                  <a:lnTo>
                    <a:pt x="274037" y="249117"/>
                  </a:lnTo>
                  <a:lnTo>
                    <a:pt x="265560" y="240640"/>
                  </a:lnTo>
                  <a:lnTo>
                    <a:pt x="265560" y="228353"/>
                  </a:lnTo>
                  <a:lnTo>
                    <a:pt x="257940" y="198921"/>
                  </a:lnTo>
                  <a:cubicBezTo>
                    <a:pt x="250415" y="168631"/>
                    <a:pt x="257940" y="190444"/>
                    <a:pt x="257940" y="190444"/>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3D24D4A-7497-703E-D245-58A97D3F6CB0}"/>
                </a:ext>
              </a:extLst>
            </p:cNvPr>
            <p:cNvSpPr/>
            <p:nvPr/>
          </p:nvSpPr>
          <p:spPr>
            <a:xfrm>
              <a:off x="3577378" y="2945084"/>
              <a:ext cx="13220" cy="13220"/>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lnTo>
                    <a:pt x="0"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30081CE9-85A5-6A2E-6881-C26FE86002E3}"/>
                </a:ext>
              </a:extLst>
            </p:cNvPr>
            <p:cNvSpPr/>
            <p:nvPr/>
          </p:nvSpPr>
          <p:spPr>
            <a:xfrm>
              <a:off x="3468180" y="2738587"/>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09F019E2-2C39-99B5-12C6-E8A4D43E7265}"/>
                </a:ext>
              </a:extLst>
            </p:cNvPr>
            <p:cNvSpPr/>
            <p:nvPr/>
          </p:nvSpPr>
          <p:spPr>
            <a:xfrm>
              <a:off x="3470560" y="273845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CBE152E-F30D-C24C-616F-842B1C2DBCC6}"/>
                </a:ext>
              </a:extLst>
            </p:cNvPr>
            <p:cNvSpPr/>
            <p:nvPr/>
          </p:nvSpPr>
          <p:spPr>
            <a:xfrm>
              <a:off x="3447425" y="273911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554BBA3-CB25-CF83-E3E8-D0A3EAC69921}"/>
                </a:ext>
              </a:extLst>
            </p:cNvPr>
            <p:cNvSpPr/>
            <p:nvPr/>
          </p:nvSpPr>
          <p:spPr>
            <a:xfrm>
              <a:off x="3011956" y="3038020"/>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AFFE1912-2819-B1DA-EF28-0615E2F0222E}"/>
                </a:ext>
              </a:extLst>
            </p:cNvPr>
            <p:cNvSpPr/>
            <p:nvPr/>
          </p:nvSpPr>
          <p:spPr>
            <a:xfrm>
              <a:off x="3049501" y="2726557"/>
              <a:ext cx="519018" cy="378489"/>
            </a:xfrm>
            <a:custGeom>
              <a:avLst/>
              <a:gdLst>
                <a:gd name="connsiteX0" fmla="*/ 348246 w 373951"/>
                <a:gd name="connsiteY0" fmla="*/ 143390 h 272700"/>
                <a:gd name="connsiteX1" fmla="*/ 366248 w 373951"/>
                <a:gd name="connsiteY1" fmla="*/ 130627 h 272700"/>
                <a:gd name="connsiteX2" fmla="*/ 348246 w 373951"/>
                <a:gd name="connsiteY2" fmla="*/ 120625 h 272700"/>
                <a:gd name="connsiteX3" fmla="*/ 317956 w 373951"/>
                <a:gd name="connsiteY3" fmla="*/ 120625 h 272700"/>
                <a:gd name="connsiteX4" fmla="*/ 306621 w 373951"/>
                <a:gd name="connsiteY4" fmla="*/ 101575 h 272700"/>
                <a:gd name="connsiteX5" fmla="*/ 306621 w 373951"/>
                <a:gd name="connsiteY5" fmla="*/ 79477 h 272700"/>
                <a:gd name="connsiteX6" fmla="*/ 282428 w 373951"/>
                <a:gd name="connsiteY6" fmla="*/ 66714 h 272700"/>
                <a:gd name="connsiteX7" fmla="*/ 282428 w 373951"/>
                <a:gd name="connsiteY7" fmla="*/ 52522 h 272700"/>
                <a:gd name="connsiteX8" fmla="*/ 273951 w 373951"/>
                <a:gd name="connsiteY8" fmla="*/ 41187 h 272700"/>
                <a:gd name="connsiteX9" fmla="*/ 273951 w 373951"/>
                <a:gd name="connsiteY9" fmla="*/ 9087 h 272700"/>
                <a:gd name="connsiteX10" fmla="*/ 266807 w 373951"/>
                <a:gd name="connsiteY10" fmla="*/ 8516 h 272700"/>
                <a:gd name="connsiteX11" fmla="*/ 222801 w 373951"/>
                <a:gd name="connsiteY11" fmla="*/ -56 h 272700"/>
                <a:gd name="connsiteX12" fmla="*/ 213276 w 373951"/>
                <a:gd name="connsiteY12" fmla="*/ 18422 h 272700"/>
                <a:gd name="connsiteX13" fmla="*/ 170700 w 373951"/>
                <a:gd name="connsiteY13" fmla="*/ 18422 h 272700"/>
                <a:gd name="connsiteX14" fmla="*/ 170700 w 373951"/>
                <a:gd name="connsiteY14" fmla="*/ 33376 h 272700"/>
                <a:gd name="connsiteX15" fmla="*/ 170700 w 373951"/>
                <a:gd name="connsiteY15" fmla="*/ 45378 h 272700"/>
                <a:gd name="connsiteX16" fmla="*/ 149364 w 373951"/>
                <a:gd name="connsiteY16" fmla="*/ 45378 h 272700"/>
                <a:gd name="connsiteX17" fmla="*/ 140887 w 373951"/>
                <a:gd name="connsiteY17" fmla="*/ 46045 h 272700"/>
                <a:gd name="connsiteX18" fmla="*/ 126599 w 373951"/>
                <a:gd name="connsiteY18" fmla="*/ 46045 h 272700"/>
                <a:gd name="connsiteX19" fmla="*/ 115264 w 373951"/>
                <a:gd name="connsiteY19" fmla="*/ 63856 h 272700"/>
                <a:gd name="connsiteX20" fmla="*/ 115264 w 373951"/>
                <a:gd name="connsiteY20" fmla="*/ 76620 h 272700"/>
                <a:gd name="connsiteX21" fmla="*/ 99643 w 373951"/>
                <a:gd name="connsiteY21" fmla="*/ 101575 h 272700"/>
                <a:gd name="connsiteX22" fmla="*/ 84022 w 373951"/>
                <a:gd name="connsiteY22" fmla="*/ 101575 h 272700"/>
                <a:gd name="connsiteX23" fmla="*/ 71259 w 373951"/>
                <a:gd name="connsiteY23" fmla="*/ 79477 h 272700"/>
                <a:gd name="connsiteX24" fmla="*/ 59924 w 373951"/>
                <a:gd name="connsiteY24" fmla="*/ 92241 h 272700"/>
                <a:gd name="connsiteX25" fmla="*/ 59924 w 373951"/>
                <a:gd name="connsiteY25" fmla="*/ 104433 h 272700"/>
                <a:gd name="connsiteX26" fmla="*/ 48494 w 373951"/>
                <a:gd name="connsiteY26" fmla="*/ 123483 h 272700"/>
                <a:gd name="connsiteX27" fmla="*/ 54209 w 373951"/>
                <a:gd name="connsiteY27" fmla="*/ 143771 h 272700"/>
                <a:gd name="connsiteX28" fmla="*/ 34302 w 373951"/>
                <a:gd name="connsiteY28" fmla="*/ 157963 h 272700"/>
                <a:gd name="connsiteX29" fmla="*/ 11632 w 373951"/>
                <a:gd name="connsiteY29" fmla="*/ 157963 h 272700"/>
                <a:gd name="connsiteX30" fmla="*/ -84 w 373951"/>
                <a:gd name="connsiteY30" fmla="*/ 173203 h 272700"/>
                <a:gd name="connsiteX31" fmla="*/ 9441 w 373951"/>
                <a:gd name="connsiteY31" fmla="*/ 190253 h 272700"/>
                <a:gd name="connsiteX32" fmla="*/ -84 w 373951"/>
                <a:gd name="connsiteY32" fmla="*/ 203017 h 272700"/>
                <a:gd name="connsiteX33" fmla="*/ -84 w 373951"/>
                <a:gd name="connsiteY33" fmla="*/ 224353 h 272700"/>
                <a:gd name="connsiteX34" fmla="*/ 26396 w 373951"/>
                <a:gd name="connsiteY34" fmla="*/ 233878 h 272700"/>
                <a:gd name="connsiteX35" fmla="*/ 36778 w 373951"/>
                <a:gd name="connsiteY35" fmla="*/ 255690 h 272700"/>
                <a:gd name="connsiteX36" fmla="*/ 57638 w 373951"/>
                <a:gd name="connsiteY36" fmla="*/ 266834 h 272700"/>
                <a:gd name="connsiteX37" fmla="*/ 82212 w 373951"/>
                <a:gd name="connsiteY37" fmla="*/ 255690 h 272700"/>
                <a:gd name="connsiteX38" fmla="*/ 104691 w 373951"/>
                <a:gd name="connsiteY38" fmla="*/ 255690 h 272700"/>
                <a:gd name="connsiteX39" fmla="*/ 117931 w 373951"/>
                <a:gd name="connsiteY39" fmla="*/ 255690 h 272700"/>
                <a:gd name="connsiteX40" fmla="*/ 129266 w 373951"/>
                <a:gd name="connsiteY40" fmla="*/ 267977 h 272700"/>
                <a:gd name="connsiteX41" fmla="*/ 130695 w 373951"/>
                <a:gd name="connsiteY41" fmla="*/ 272644 h 272700"/>
                <a:gd name="connsiteX42" fmla="*/ 130695 w 373951"/>
                <a:gd name="connsiteY42" fmla="*/ 272644 h 272700"/>
                <a:gd name="connsiteX43" fmla="*/ 130695 w 373951"/>
                <a:gd name="connsiteY43" fmla="*/ 217780 h 272700"/>
                <a:gd name="connsiteX44" fmla="*/ 134981 w 373951"/>
                <a:gd name="connsiteY44" fmla="*/ 210922 h 272700"/>
                <a:gd name="connsiteX45" fmla="*/ 232517 w 373951"/>
                <a:gd name="connsiteY45" fmla="*/ 210922 h 272700"/>
                <a:gd name="connsiteX46" fmla="*/ 246709 w 373951"/>
                <a:gd name="connsiteY46" fmla="*/ 190348 h 272700"/>
                <a:gd name="connsiteX47" fmla="*/ 258996 w 373951"/>
                <a:gd name="connsiteY47" fmla="*/ 197968 h 272700"/>
                <a:gd name="connsiteX48" fmla="*/ 293096 w 373951"/>
                <a:gd name="connsiteY48" fmla="*/ 203588 h 272700"/>
                <a:gd name="connsiteX49" fmla="*/ 315766 w 373951"/>
                <a:gd name="connsiteY49" fmla="*/ 196063 h 272700"/>
                <a:gd name="connsiteX50" fmla="*/ 319575 w 373951"/>
                <a:gd name="connsiteY50" fmla="*/ 181395 h 272700"/>
                <a:gd name="connsiteX51" fmla="*/ 352722 w 373951"/>
                <a:gd name="connsiteY51" fmla="*/ 181395 h 272700"/>
                <a:gd name="connsiteX52" fmla="*/ 373868 w 373951"/>
                <a:gd name="connsiteY52" fmla="*/ 162345 h 272700"/>
                <a:gd name="connsiteX53" fmla="*/ 348246 w 373951"/>
                <a:gd name="connsiteY53" fmla="*/ 143390 h 27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3951" h="272700">
                  <a:moveTo>
                    <a:pt x="348246" y="143390"/>
                  </a:moveTo>
                  <a:cubicBezTo>
                    <a:pt x="341674" y="133865"/>
                    <a:pt x="366248" y="130627"/>
                    <a:pt x="366248" y="130627"/>
                  </a:cubicBezTo>
                  <a:lnTo>
                    <a:pt x="348246" y="120625"/>
                  </a:lnTo>
                  <a:lnTo>
                    <a:pt x="317956" y="120625"/>
                  </a:lnTo>
                  <a:lnTo>
                    <a:pt x="306621" y="101575"/>
                  </a:lnTo>
                  <a:lnTo>
                    <a:pt x="306621" y="79477"/>
                  </a:lnTo>
                  <a:cubicBezTo>
                    <a:pt x="306621" y="79477"/>
                    <a:pt x="291000" y="71000"/>
                    <a:pt x="282428" y="66714"/>
                  </a:cubicBezTo>
                  <a:cubicBezTo>
                    <a:pt x="273855" y="62428"/>
                    <a:pt x="282428" y="52522"/>
                    <a:pt x="282428" y="52522"/>
                  </a:cubicBezTo>
                  <a:lnTo>
                    <a:pt x="273951" y="41187"/>
                  </a:lnTo>
                  <a:lnTo>
                    <a:pt x="273951" y="9087"/>
                  </a:lnTo>
                  <a:cubicBezTo>
                    <a:pt x="271560" y="9068"/>
                    <a:pt x="269169" y="8878"/>
                    <a:pt x="266807" y="8516"/>
                  </a:cubicBezTo>
                  <a:cubicBezTo>
                    <a:pt x="261187" y="7087"/>
                    <a:pt x="222801" y="-56"/>
                    <a:pt x="222801" y="-56"/>
                  </a:cubicBezTo>
                  <a:lnTo>
                    <a:pt x="213276" y="18422"/>
                  </a:lnTo>
                  <a:lnTo>
                    <a:pt x="170700" y="18422"/>
                  </a:lnTo>
                  <a:lnTo>
                    <a:pt x="170700" y="33376"/>
                  </a:lnTo>
                  <a:cubicBezTo>
                    <a:pt x="170700" y="33376"/>
                    <a:pt x="179177" y="44044"/>
                    <a:pt x="170700" y="45378"/>
                  </a:cubicBezTo>
                  <a:cubicBezTo>
                    <a:pt x="163613" y="46159"/>
                    <a:pt x="156450" y="46159"/>
                    <a:pt x="149364" y="45378"/>
                  </a:cubicBezTo>
                  <a:lnTo>
                    <a:pt x="140887" y="46045"/>
                  </a:lnTo>
                  <a:lnTo>
                    <a:pt x="126599" y="46045"/>
                  </a:lnTo>
                  <a:lnTo>
                    <a:pt x="115264" y="63856"/>
                  </a:lnTo>
                  <a:lnTo>
                    <a:pt x="115264" y="76620"/>
                  </a:lnTo>
                  <a:lnTo>
                    <a:pt x="99643" y="101575"/>
                  </a:lnTo>
                  <a:cubicBezTo>
                    <a:pt x="99643" y="101575"/>
                    <a:pt x="86880" y="108052"/>
                    <a:pt x="84022" y="101575"/>
                  </a:cubicBezTo>
                  <a:cubicBezTo>
                    <a:pt x="81165" y="95098"/>
                    <a:pt x="71259" y="79477"/>
                    <a:pt x="71259" y="79477"/>
                  </a:cubicBezTo>
                  <a:lnTo>
                    <a:pt x="59924" y="92241"/>
                  </a:lnTo>
                  <a:lnTo>
                    <a:pt x="59924" y="104433"/>
                  </a:lnTo>
                  <a:lnTo>
                    <a:pt x="48494" y="123483"/>
                  </a:lnTo>
                  <a:lnTo>
                    <a:pt x="54209" y="143771"/>
                  </a:lnTo>
                  <a:cubicBezTo>
                    <a:pt x="54209" y="143771"/>
                    <a:pt x="40017" y="157963"/>
                    <a:pt x="34302" y="157963"/>
                  </a:cubicBezTo>
                  <a:lnTo>
                    <a:pt x="11632" y="157963"/>
                  </a:lnTo>
                  <a:lnTo>
                    <a:pt x="-84" y="173203"/>
                  </a:lnTo>
                  <a:lnTo>
                    <a:pt x="9441" y="190253"/>
                  </a:lnTo>
                  <a:lnTo>
                    <a:pt x="-84" y="203017"/>
                  </a:lnTo>
                  <a:cubicBezTo>
                    <a:pt x="602" y="210113"/>
                    <a:pt x="602" y="217256"/>
                    <a:pt x="-84" y="224353"/>
                  </a:cubicBezTo>
                  <a:lnTo>
                    <a:pt x="26396" y="233878"/>
                  </a:lnTo>
                  <a:lnTo>
                    <a:pt x="36778" y="255690"/>
                  </a:lnTo>
                  <a:lnTo>
                    <a:pt x="57638" y="266834"/>
                  </a:lnTo>
                  <a:lnTo>
                    <a:pt x="82212" y="255690"/>
                  </a:lnTo>
                  <a:lnTo>
                    <a:pt x="104691" y="255690"/>
                  </a:lnTo>
                  <a:cubicBezTo>
                    <a:pt x="104691" y="255690"/>
                    <a:pt x="106596" y="243403"/>
                    <a:pt x="117931" y="255690"/>
                  </a:cubicBezTo>
                  <a:cubicBezTo>
                    <a:pt x="129266" y="267977"/>
                    <a:pt x="126408" y="261405"/>
                    <a:pt x="129266" y="267977"/>
                  </a:cubicBezTo>
                  <a:cubicBezTo>
                    <a:pt x="129923" y="269472"/>
                    <a:pt x="130399" y="271035"/>
                    <a:pt x="130695" y="272644"/>
                  </a:cubicBezTo>
                  <a:lnTo>
                    <a:pt x="130695" y="272644"/>
                  </a:lnTo>
                  <a:lnTo>
                    <a:pt x="130695" y="217780"/>
                  </a:lnTo>
                  <a:lnTo>
                    <a:pt x="134981" y="210922"/>
                  </a:lnTo>
                  <a:lnTo>
                    <a:pt x="232517" y="210922"/>
                  </a:lnTo>
                  <a:cubicBezTo>
                    <a:pt x="232517" y="210922"/>
                    <a:pt x="243852" y="190348"/>
                    <a:pt x="246709" y="190348"/>
                  </a:cubicBezTo>
                  <a:cubicBezTo>
                    <a:pt x="249567" y="190348"/>
                    <a:pt x="252329" y="196063"/>
                    <a:pt x="258996" y="197968"/>
                  </a:cubicBezTo>
                  <a:cubicBezTo>
                    <a:pt x="265664" y="199873"/>
                    <a:pt x="293096" y="203588"/>
                    <a:pt x="293096" y="203588"/>
                  </a:cubicBezTo>
                  <a:lnTo>
                    <a:pt x="315766" y="196063"/>
                  </a:lnTo>
                  <a:cubicBezTo>
                    <a:pt x="315766" y="196063"/>
                    <a:pt x="310146" y="180919"/>
                    <a:pt x="319575" y="181395"/>
                  </a:cubicBezTo>
                  <a:cubicBezTo>
                    <a:pt x="329005" y="181871"/>
                    <a:pt x="352722" y="181395"/>
                    <a:pt x="352722" y="181395"/>
                  </a:cubicBezTo>
                  <a:lnTo>
                    <a:pt x="373868" y="162345"/>
                  </a:lnTo>
                  <a:cubicBezTo>
                    <a:pt x="364191" y="157725"/>
                    <a:pt x="355494" y="151286"/>
                    <a:pt x="348246" y="143390"/>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4DA227D4-08C4-F3C0-16AA-A031FB48BC3D}"/>
                </a:ext>
              </a:extLst>
            </p:cNvPr>
            <p:cNvSpPr/>
            <p:nvPr/>
          </p:nvSpPr>
          <p:spPr>
            <a:xfrm>
              <a:off x="3431825" y="2739247"/>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36CE9591-0805-5F73-4D10-2E98BA63607D}"/>
                </a:ext>
              </a:extLst>
            </p:cNvPr>
            <p:cNvSpPr/>
            <p:nvPr/>
          </p:nvSpPr>
          <p:spPr>
            <a:xfrm>
              <a:off x="3436055" y="2739247"/>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AD5C93E1-8444-50F7-34BE-8AC4732A10EC}"/>
                </a:ext>
              </a:extLst>
            </p:cNvPr>
            <p:cNvSpPr/>
            <p:nvPr/>
          </p:nvSpPr>
          <p:spPr>
            <a:xfrm>
              <a:off x="3444120" y="2739247"/>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4D51461D-AAD1-AF6D-E63F-5826FC5554B0}"/>
                </a:ext>
              </a:extLst>
            </p:cNvPr>
            <p:cNvSpPr/>
            <p:nvPr/>
          </p:nvSpPr>
          <p:spPr>
            <a:xfrm>
              <a:off x="3198360" y="3073186"/>
              <a:ext cx="3700" cy="1189"/>
            </a:xfrm>
            <a:custGeom>
              <a:avLst/>
              <a:gdLst>
                <a:gd name="connsiteX0" fmla="*/ -84 w 2666"/>
                <a:gd name="connsiteY0" fmla="*/ -56 h 857"/>
                <a:gd name="connsiteX1" fmla="*/ 2583 w 2666"/>
                <a:gd name="connsiteY1" fmla="*/ 801 h 857"/>
                <a:gd name="connsiteX2" fmla="*/ -84 w 2666"/>
                <a:gd name="connsiteY2" fmla="*/ -56 h 857"/>
              </a:gdLst>
              <a:ahLst/>
              <a:cxnLst>
                <a:cxn ang="0">
                  <a:pos x="connsiteX0" y="connsiteY0"/>
                </a:cxn>
                <a:cxn ang="0">
                  <a:pos x="connsiteX1" y="connsiteY1"/>
                </a:cxn>
                <a:cxn ang="0">
                  <a:pos x="connsiteX2" y="connsiteY2"/>
                </a:cxn>
              </a:cxnLst>
              <a:rect l="l" t="t" r="r" b="b"/>
              <a:pathLst>
                <a:path w="2666" h="857">
                  <a:moveTo>
                    <a:pt x="-84" y="-56"/>
                  </a:moveTo>
                  <a:cubicBezTo>
                    <a:pt x="840" y="96"/>
                    <a:pt x="1745" y="382"/>
                    <a:pt x="2583" y="801"/>
                  </a:cubicBezTo>
                  <a:cubicBezTo>
                    <a:pt x="1745" y="382"/>
                    <a:pt x="840" y="96"/>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73520114-A382-473C-B9E1-DE076572C6A7}"/>
                </a:ext>
              </a:extLst>
            </p:cNvPr>
            <p:cNvSpPr/>
            <p:nvPr/>
          </p:nvSpPr>
          <p:spPr>
            <a:xfrm>
              <a:off x="3222551" y="3092884"/>
              <a:ext cx="117" cy="1028"/>
            </a:xfrm>
            <a:custGeom>
              <a:avLst/>
              <a:gdLst>
                <a:gd name="connsiteX0" fmla="*/ -84 w 84"/>
                <a:gd name="connsiteY0" fmla="*/ -56 h 741"/>
                <a:gd name="connsiteX1" fmla="*/ -84 w 84"/>
                <a:gd name="connsiteY1" fmla="*/ 515 h 741"/>
                <a:gd name="connsiteX2" fmla="*/ -84 w 84"/>
                <a:gd name="connsiteY2" fmla="*/ -56 h 741"/>
              </a:gdLst>
              <a:ahLst/>
              <a:cxnLst>
                <a:cxn ang="0">
                  <a:pos x="connsiteX0" y="connsiteY0"/>
                </a:cxn>
                <a:cxn ang="0">
                  <a:pos x="connsiteX1" y="connsiteY1"/>
                </a:cxn>
                <a:cxn ang="0">
                  <a:pos x="connsiteX2" y="connsiteY2"/>
                </a:cxn>
              </a:cxnLst>
              <a:rect l="l" t="t" r="r" b="b"/>
              <a:pathLst>
                <a:path w="84" h="741">
                  <a:moveTo>
                    <a:pt x="-84" y="-56"/>
                  </a:moveTo>
                  <a:cubicBezTo>
                    <a:pt x="-84" y="-56"/>
                    <a:pt x="-84" y="-56"/>
                    <a:pt x="-84" y="515"/>
                  </a:cubicBezTo>
                  <a:cubicBezTo>
                    <a:pt x="-84" y="1087"/>
                    <a:pt x="107" y="39"/>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ABD62052-3C49-10CC-95BD-25AC83F01CCF}"/>
                </a:ext>
              </a:extLst>
            </p:cNvPr>
            <p:cNvSpPr/>
            <p:nvPr/>
          </p:nvSpPr>
          <p:spPr>
            <a:xfrm>
              <a:off x="3223874" y="3095132"/>
              <a:ext cx="1189" cy="2643"/>
            </a:xfrm>
            <a:custGeom>
              <a:avLst/>
              <a:gdLst>
                <a:gd name="connsiteX0" fmla="*/ -84 w 857"/>
                <a:gd name="connsiteY0" fmla="*/ -56 h 1904"/>
                <a:gd name="connsiteX1" fmla="*/ 774 w 857"/>
                <a:gd name="connsiteY1" fmla="*/ 1849 h 1904"/>
                <a:gd name="connsiteX2" fmla="*/ -84 w 857"/>
                <a:gd name="connsiteY2" fmla="*/ -56 h 1904"/>
              </a:gdLst>
              <a:ahLst/>
              <a:cxnLst>
                <a:cxn ang="0">
                  <a:pos x="connsiteX0" y="connsiteY0"/>
                </a:cxn>
                <a:cxn ang="0">
                  <a:pos x="connsiteX1" y="connsiteY1"/>
                </a:cxn>
                <a:cxn ang="0">
                  <a:pos x="connsiteX2" y="connsiteY2"/>
                </a:cxn>
              </a:cxnLst>
              <a:rect l="l" t="t" r="r" b="b"/>
              <a:pathLst>
                <a:path w="857" h="1904">
                  <a:moveTo>
                    <a:pt x="-84" y="-56"/>
                  </a:moveTo>
                  <a:cubicBezTo>
                    <a:pt x="231" y="563"/>
                    <a:pt x="517" y="1201"/>
                    <a:pt x="774" y="1849"/>
                  </a:cubicBezTo>
                  <a:cubicBezTo>
                    <a:pt x="517" y="1201"/>
                    <a:pt x="231" y="563"/>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BA935A5-6AF9-E8E8-47C8-A576DFA51B07}"/>
                </a:ext>
              </a:extLst>
            </p:cNvPr>
            <p:cNvSpPr/>
            <p:nvPr/>
          </p:nvSpPr>
          <p:spPr>
            <a:xfrm>
              <a:off x="3225063" y="3097776"/>
              <a:ext cx="1189" cy="3305"/>
            </a:xfrm>
            <a:custGeom>
              <a:avLst/>
              <a:gdLst>
                <a:gd name="connsiteX0" fmla="*/ -84 w 857"/>
                <a:gd name="connsiteY0" fmla="*/ -56 h 2381"/>
                <a:gd name="connsiteX1" fmla="*/ 774 w 857"/>
                <a:gd name="connsiteY1" fmla="*/ 2325 h 2381"/>
                <a:gd name="connsiteX2" fmla="*/ -84 w 857"/>
                <a:gd name="connsiteY2" fmla="*/ -56 h 2381"/>
              </a:gdLst>
              <a:ahLst/>
              <a:cxnLst>
                <a:cxn ang="0">
                  <a:pos x="connsiteX0" y="connsiteY0"/>
                </a:cxn>
                <a:cxn ang="0">
                  <a:pos x="connsiteX1" y="connsiteY1"/>
                </a:cxn>
                <a:cxn ang="0">
                  <a:pos x="connsiteX2" y="connsiteY2"/>
                </a:cxn>
              </a:cxnLst>
              <a:rect l="l" t="t" r="r" b="b"/>
              <a:pathLst>
                <a:path w="857" h="2381">
                  <a:moveTo>
                    <a:pt x="-84" y="-56"/>
                  </a:moveTo>
                  <a:cubicBezTo>
                    <a:pt x="269" y="715"/>
                    <a:pt x="555" y="1506"/>
                    <a:pt x="774" y="2325"/>
                  </a:cubicBezTo>
                  <a:cubicBezTo>
                    <a:pt x="555" y="1506"/>
                    <a:pt x="269" y="715"/>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DA433240-2009-8C68-0406-99AB16F4FA8D}"/>
                </a:ext>
              </a:extLst>
            </p:cNvPr>
            <p:cNvSpPr/>
            <p:nvPr/>
          </p:nvSpPr>
          <p:spPr>
            <a:xfrm>
              <a:off x="3160153" y="3080589"/>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A4AC6379-5386-3C55-4793-4EE751C895F6}"/>
                </a:ext>
              </a:extLst>
            </p:cNvPr>
            <p:cNvSpPr/>
            <p:nvPr/>
          </p:nvSpPr>
          <p:spPr>
            <a:xfrm>
              <a:off x="3167821" y="2990958"/>
              <a:ext cx="320189" cy="449877"/>
            </a:xfrm>
            <a:custGeom>
              <a:avLst/>
              <a:gdLst>
                <a:gd name="connsiteX0" fmla="*/ 198989 w 230695"/>
                <a:gd name="connsiteY0" fmla="*/ 229401 h 324135"/>
                <a:gd name="connsiteX1" fmla="*/ 193179 w 230695"/>
                <a:gd name="connsiteY1" fmla="*/ 198635 h 324135"/>
                <a:gd name="connsiteX2" fmla="*/ 193179 w 230695"/>
                <a:gd name="connsiteY2" fmla="*/ 157392 h 324135"/>
                <a:gd name="connsiteX3" fmla="*/ 193179 w 230695"/>
                <a:gd name="connsiteY3" fmla="*/ 139104 h 324135"/>
                <a:gd name="connsiteX4" fmla="*/ 190893 w 230695"/>
                <a:gd name="connsiteY4" fmla="*/ 127102 h 324135"/>
                <a:gd name="connsiteX5" fmla="*/ 193179 w 230695"/>
                <a:gd name="connsiteY5" fmla="*/ 115768 h 324135"/>
                <a:gd name="connsiteX6" fmla="*/ 190131 w 230695"/>
                <a:gd name="connsiteY6" fmla="*/ 92241 h 324135"/>
                <a:gd name="connsiteX7" fmla="*/ 181368 w 230695"/>
                <a:gd name="connsiteY7" fmla="*/ 88336 h 324135"/>
                <a:gd name="connsiteX8" fmla="*/ 188702 w 230695"/>
                <a:gd name="connsiteY8" fmla="*/ 70333 h 324135"/>
                <a:gd name="connsiteX9" fmla="*/ 188702 w 230695"/>
                <a:gd name="connsiteY9" fmla="*/ 46616 h 324135"/>
                <a:gd name="connsiteX10" fmla="*/ 174033 w 230695"/>
                <a:gd name="connsiteY10" fmla="*/ 37091 h 324135"/>
                <a:gd name="connsiteX11" fmla="*/ 174033 w 230695"/>
                <a:gd name="connsiteY11" fmla="*/ 8516 h 324135"/>
                <a:gd name="connsiteX12" fmla="*/ 169366 w 230695"/>
                <a:gd name="connsiteY12" fmla="*/ 7468 h 324135"/>
                <a:gd name="connsiteX13" fmla="*/ 157174 w 230695"/>
                <a:gd name="connsiteY13" fmla="*/ -56 h 324135"/>
                <a:gd name="connsiteX14" fmla="*/ 143173 w 230695"/>
                <a:gd name="connsiteY14" fmla="*/ 20422 h 324135"/>
                <a:gd name="connsiteX15" fmla="*/ 46779 w 230695"/>
                <a:gd name="connsiteY15" fmla="*/ 20422 h 324135"/>
                <a:gd name="connsiteX16" fmla="*/ 42493 w 230695"/>
                <a:gd name="connsiteY16" fmla="*/ 27280 h 324135"/>
                <a:gd name="connsiteX17" fmla="*/ 42493 w 230695"/>
                <a:gd name="connsiteY17" fmla="*/ 81859 h 324135"/>
                <a:gd name="connsiteX18" fmla="*/ 42493 w 230695"/>
                <a:gd name="connsiteY18" fmla="*/ 81859 h 324135"/>
                <a:gd name="connsiteX19" fmla="*/ 44874 w 230695"/>
                <a:gd name="connsiteY19" fmla="*/ 91384 h 324135"/>
                <a:gd name="connsiteX20" fmla="*/ 53352 w 230695"/>
                <a:gd name="connsiteY20" fmla="*/ 97861 h 324135"/>
                <a:gd name="connsiteX21" fmla="*/ 53352 w 230695"/>
                <a:gd name="connsiteY21" fmla="*/ 132627 h 324135"/>
                <a:gd name="connsiteX22" fmla="*/ 58019 w 230695"/>
                <a:gd name="connsiteY22" fmla="*/ 145009 h 324135"/>
                <a:gd name="connsiteX23" fmla="*/ 58019 w 230695"/>
                <a:gd name="connsiteY23" fmla="*/ 155392 h 324135"/>
                <a:gd name="connsiteX24" fmla="*/ 42112 w 230695"/>
                <a:gd name="connsiteY24" fmla="*/ 172346 h 324135"/>
                <a:gd name="connsiteX25" fmla="*/ 31825 w 230695"/>
                <a:gd name="connsiteY25" fmla="*/ 197397 h 324135"/>
                <a:gd name="connsiteX26" fmla="*/ 28015 w 230695"/>
                <a:gd name="connsiteY26" fmla="*/ 212542 h 324135"/>
                <a:gd name="connsiteX27" fmla="*/ 27158 w 230695"/>
                <a:gd name="connsiteY27" fmla="*/ 222067 h 324135"/>
                <a:gd name="connsiteX28" fmla="*/ 27158 w 230695"/>
                <a:gd name="connsiteY28" fmla="*/ 229591 h 324135"/>
                <a:gd name="connsiteX29" fmla="*/ 34587 w 230695"/>
                <a:gd name="connsiteY29" fmla="*/ 258833 h 324135"/>
                <a:gd name="connsiteX30" fmla="*/ 34587 w 230695"/>
                <a:gd name="connsiteY30" fmla="*/ 271120 h 324135"/>
                <a:gd name="connsiteX31" fmla="*/ 43065 w 230695"/>
                <a:gd name="connsiteY31" fmla="*/ 279598 h 324135"/>
                <a:gd name="connsiteX32" fmla="*/ 51447 w 230695"/>
                <a:gd name="connsiteY32" fmla="*/ 286170 h 324135"/>
                <a:gd name="connsiteX33" fmla="*/ 46589 w 230695"/>
                <a:gd name="connsiteY33" fmla="*/ 307696 h 324135"/>
                <a:gd name="connsiteX34" fmla="*/ 5632 w 230695"/>
                <a:gd name="connsiteY34" fmla="*/ 299410 h 324135"/>
                <a:gd name="connsiteX35" fmla="*/ -84 w 230695"/>
                <a:gd name="connsiteY35" fmla="*/ 299410 h 324135"/>
                <a:gd name="connsiteX36" fmla="*/ 964 w 230695"/>
                <a:gd name="connsiteY36" fmla="*/ 301315 h 324135"/>
                <a:gd name="connsiteX37" fmla="*/ 8394 w 230695"/>
                <a:gd name="connsiteY37" fmla="*/ 301315 h 324135"/>
                <a:gd name="connsiteX38" fmla="*/ 50970 w 230695"/>
                <a:gd name="connsiteY38" fmla="*/ 309792 h 324135"/>
                <a:gd name="connsiteX39" fmla="*/ 74592 w 230695"/>
                <a:gd name="connsiteY39" fmla="*/ 324079 h 324135"/>
                <a:gd name="connsiteX40" fmla="*/ 134219 w 230695"/>
                <a:gd name="connsiteY40" fmla="*/ 298457 h 324135"/>
                <a:gd name="connsiteX41" fmla="*/ 196703 w 230695"/>
                <a:gd name="connsiteY41" fmla="*/ 271025 h 324135"/>
                <a:gd name="connsiteX42" fmla="*/ 216610 w 230695"/>
                <a:gd name="connsiteY42" fmla="*/ 272930 h 324135"/>
                <a:gd name="connsiteX43" fmla="*/ 223278 w 230695"/>
                <a:gd name="connsiteY43" fmla="*/ 266263 h 324135"/>
                <a:gd name="connsiteX44" fmla="*/ 230612 w 230695"/>
                <a:gd name="connsiteY44" fmla="*/ 257595 h 324135"/>
                <a:gd name="connsiteX45" fmla="*/ 198989 w 230695"/>
                <a:gd name="connsiteY45" fmla="*/ 229401 h 3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30695" h="324135">
                  <a:moveTo>
                    <a:pt x="198989" y="229401"/>
                  </a:moveTo>
                  <a:cubicBezTo>
                    <a:pt x="186035" y="212351"/>
                    <a:pt x="194893" y="204731"/>
                    <a:pt x="193179" y="198635"/>
                  </a:cubicBezTo>
                  <a:cubicBezTo>
                    <a:pt x="192312" y="184900"/>
                    <a:pt x="192312" y="171127"/>
                    <a:pt x="193179" y="157392"/>
                  </a:cubicBezTo>
                  <a:lnTo>
                    <a:pt x="193179" y="139104"/>
                  </a:lnTo>
                  <a:lnTo>
                    <a:pt x="190893" y="127102"/>
                  </a:lnTo>
                  <a:lnTo>
                    <a:pt x="193179" y="115768"/>
                  </a:lnTo>
                  <a:lnTo>
                    <a:pt x="190131" y="92241"/>
                  </a:lnTo>
                  <a:lnTo>
                    <a:pt x="181368" y="88336"/>
                  </a:lnTo>
                  <a:lnTo>
                    <a:pt x="188702" y="70333"/>
                  </a:lnTo>
                  <a:lnTo>
                    <a:pt x="188702" y="46616"/>
                  </a:lnTo>
                  <a:lnTo>
                    <a:pt x="174033" y="37091"/>
                  </a:lnTo>
                  <a:lnTo>
                    <a:pt x="174033" y="8516"/>
                  </a:lnTo>
                  <a:lnTo>
                    <a:pt x="169366" y="7468"/>
                  </a:lnTo>
                  <a:cubicBezTo>
                    <a:pt x="162794" y="5563"/>
                    <a:pt x="159841" y="-56"/>
                    <a:pt x="157174" y="-56"/>
                  </a:cubicBezTo>
                  <a:cubicBezTo>
                    <a:pt x="154507" y="-56"/>
                    <a:pt x="143173" y="20422"/>
                    <a:pt x="143173" y="20422"/>
                  </a:cubicBezTo>
                  <a:lnTo>
                    <a:pt x="46779" y="20422"/>
                  </a:lnTo>
                  <a:lnTo>
                    <a:pt x="42493" y="27280"/>
                  </a:lnTo>
                  <a:lnTo>
                    <a:pt x="42493" y="81859"/>
                  </a:lnTo>
                  <a:lnTo>
                    <a:pt x="42493" y="81859"/>
                  </a:lnTo>
                  <a:cubicBezTo>
                    <a:pt x="43350" y="86240"/>
                    <a:pt x="42493" y="89479"/>
                    <a:pt x="44874" y="91384"/>
                  </a:cubicBezTo>
                  <a:cubicBezTo>
                    <a:pt x="47570" y="93708"/>
                    <a:pt x="50399" y="95870"/>
                    <a:pt x="53352" y="97861"/>
                  </a:cubicBezTo>
                  <a:lnTo>
                    <a:pt x="53352" y="132627"/>
                  </a:lnTo>
                  <a:lnTo>
                    <a:pt x="58019" y="145009"/>
                  </a:lnTo>
                  <a:lnTo>
                    <a:pt x="58019" y="155392"/>
                  </a:lnTo>
                  <a:lnTo>
                    <a:pt x="42112" y="172346"/>
                  </a:lnTo>
                  <a:cubicBezTo>
                    <a:pt x="37826" y="180318"/>
                    <a:pt x="34378" y="188710"/>
                    <a:pt x="31825" y="197397"/>
                  </a:cubicBezTo>
                  <a:cubicBezTo>
                    <a:pt x="29920" y="206350"/>
                    <a:pt x="28015" y="212542"/>
                    <a:pt x="28015" y="212542"/>
                  </a:cubicBezTo>
                  <a:lnTo>
                    <a:pt x="27158" y="222067"/>
                  </a:lnTo>
                  <a:cubicBezTo>
                    <a:pt x="27158" y="222067"/>
                    <a:pt x="19633" y="200350"/>
                    <a:pt x="27158" y="229591"/>
                  </a:cubicBezTo>
                  <a:lnTo>
                    <a:pt x="34587" y="258833"/>
                  </a:lnTo>
                  <a:lnTo>
                    <a:pt x="34587" y="271120"/>
                  </a:lnTo>
                  <a:lnTo>
                    <a:pt x="43065" y="279598"/>
                  </a:lnTo>
                  <a:lnTo>
                    <a:pt x="51447" y="286170"/>
                  </a:lnTo>
                  <a:lnTo>
                    <a:pt x="46589" y="307696"/>
                  </a:lnTo>
                  <a:cubicBezTo>
                    <a:pt x="38016" y="306268"/>
                    <a:pt x="5632" y="299410"/>
                    <a:pt x="5632" y="299410"/>
                  </a:cubicBezTo>
                  <a:lnTo>
                    <a:pt x="-84" y="299410"/>
                  </a:lnTo>
                  <a:lnTo>
                    <a:pt x="964" y="301315"/>
                  </a:lnTo>
                  <a:lnTo>
                    <a:pt x="8394" y="301315"/>
                  </a:lnTo>
                  <a:cubicBezTo>
                    <a:pt x="8394" y="301315"/>
                    <a:pt x="44303" y="308839"/>
                    <a:pt x="50970" y="309792"/>
                  </a:cubicBezTo>
                  <a:cubicBezTo>
                    <a:pt x="59495" y="313392"/>
                    <a:pt x="67449" y="318202"/>
                    <a:pt x="74592" y="324079"/>
                  </a:cubicBezTo>
                  <a:lnTo>
                    <a:pt x="134219" y="298457"/>
                  </a:lnTo>
                  <a:lnTo>
                    <a:pt x="196703" y="271025"/>
                  </a:lnTo>
                  <a:lnTo>
                    <a:pt x="216610" y="272930"/>
                  </a:lnTo>
                  <a:lnTo>
                    <a:pt x="223278" y="266263"/>
                  </a:lnTo>
                  <a:lnTo>
                    <a:pt x="230612" y="257595"/>
                  </a:lnTo>
                  <a:cubicBezTo>
                    <a:pt x="219030" y="249432"/>
                    <a:pt x="208428" y="239974"/>
                    <a:pt x="198989" y="229401"/>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FA16E1B-B3D5-A13A-31F0-1E8F9D810368}"/>
                </a:ext>
              </a:extLst>
            </p:cNvPr>
            <p:cNvSpPr/>
            <p:nvPr/>
          </p:nvSpPr>
          <p:spPr>
            <a:xfrm>
              <a:off x="3099342" y="3081647"/>
              <a:ext cx="26967" cy="14541"/>
            </a:xfrm>
            <a:custGeom>
              <a:avLst/>
              <a:gdLst>
                <a:gd name="connsiteX0" fmla="*/ 0 w 19430"/>
                <a:gd name="connsiteY0" fmla="*/ 0 h 10477"/>
                <a:gd name="connsiteX1" fmla="*/ 19431 w 19430"/>
                <a:gd name="connsiteY1" fmla="*/ 10477 h 10477"/>
                <a:gd name="connsiteX2" fmla="*/ 0 w 19430"/>
                <a:gd name="connsiteY2" fmla="*/ 0 h 10477"/>
                <a:gd name="connsiteX3" fmla="*/ 0 w 19430"/>
                <a:gd name="connsiteY3" fmla="*/ 0 h 10477"/>
              </a:gdLst>
              <a:ahLst/>
              <a:cxnLst>
                <a:cxn ang="0">
                  <a:pos x="connsiteX0" y="connsiteY0"/>
                </a:cxn>
                <a:cxn ang="0">
                  <a:pos x="connsiteX1" y="connsiteY1"/>
                </a:cxn>
                <a:cxn ang="0">
                  <a:pos x="connsiteX2" y="connsiteY2"/>
                </a:cxn>
                <a:cxn ang="0">
                  <a:pos x="connsiteX3" y="connsiteY3"/>
                </a:cxn>
              </a:cxnLst>
              <a:rect l="l" t="t" r="r" b="b"/>
              <a:pathLst>
                <a:path w="19430" h="10477">
                  <a:moveTo>
                    <a:pt x="0" y="0"/>
                  </a:moveTo>
                  <a:lnTo>
                    <a:pt x="19431" y="10477"/>
                  </a:lnTo>
                  <a:lnTo>
                    <a:pt x="0" y="0"/>
                  </a:lnTo>
                  <a:lnTo>
                    <a:pt x="0"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6DFC85FD-34ED-34F4-B31E-1CFD2055E863}"/>
                </a:ext>
              </a:extLst>
            </p:cNvPr>
            <p:cNvSpPr/>
            <p:nvPr/>
          </p:nvSpPr>
          <p:spPr>
            <a:xfrm>
              <a:off x="3181702" y="3080589"/>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727F452-1ACD-6C39-ADB7-BE71CBFB269B}"/>
                </a:ext>
              </a:extLst>
            </p:cNvPr>
            <p:cNvSpPr/>
            <p:nvPr/>
          </p:nvSpPr>
          <p:spPr>
            <a:xfrm>
              <a:off x="3440948" y="3367200"/>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FE312925-BC2C-0117-0D99-DF74D63D8676}"/>
                </a:ext>
              </a:extLst>
            </p:cNvPr>
            <p:cNvSpPr/>
            <p:nvPr/>
          </p:nvSpPr>
          <p:spPr>
            <a:xfrm>
              <a:off x="3377226" y="3000872"/>
              <a:ext cx="13220" cy="13220"/>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lnTo>
                    <a:pt x="0"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F424F1A4-7ED4-8F6B-F0FC-BCD6B136B3AB}"/>
                </a:ext>
              </a:extLst>
            </p:cNvPr>
            <p:cNvSpPr/>
            <p:nvPr/>
          </p:nvSpPr>
          <p:spPr>
            <a:xfrm>
              <a:off x="3435394" y="3368389"/>
              <a:ext cx="2776" cy="1321"/>
            </a:xfrm>
            <a:custGeom>
              <a:avLst/>
              <a:gdLst>
                <a:gd name="connsiteX0" fmla="*/ 1917 w 2000"/>
                <a:gd name="connsiteY0" fmla="*/ -56 h 952"/>
                <a:gd name="connsiteX1" fmla="*/ -84 w 2000"/>
                <a:gd name="connsiteY1" fmla="*/ 896 h 952"/>
              </a:gdLst>
              <a:ahLst/>
              <a:cxnLst>
                <a:cxn ang="0">
                  <a:pos x="connsiteX0" y="connsiteY0"/>
                </a:cxn>
                <a:cxn ang="0">
                  <a:pos x="connsiteX1" y="connsiteY1"/>
                </a:cxn>
              </a:cxnLst>
              <a:rect l="l" t="t" r="r" b="b"/>
              <a:pathLst>
                <a:path w="2000" h="952">
                  <a:moveTo>
                    <a:pt x="1917" y="-56"/>
                  </a:moveTo>
                  <a:lnTo>
                    <a:pt x="-84" y="89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37BA7C65-3394-D8EB-05B7-C048B380A4E0}"/>
                </a:ext>
              </a:extLst>
            </p:cNvPr>
            <p:cNvSpPr/>
            <p:nvPr/>
          </p:nvSpPr>
          <p:spPr>
            <a:xfrm>
              <a:off x="3390314" y="2991619"/>
              <a:ext cx="137884" cy="369499"/>
            </a:xfrm>
            <a:custGeom>
              <a:avLst/>
              <a:gdLst>
                <a:gd name="connsiteX0" fmla="*/ 90404 w 99345"/>
                <a:gd name="connsiteY0" fmla="*/ 111672 h 266223"/>
                <a:gd name="connsiteX1" fmla="*/ 80022 w 99345"/>
                <a:gd name="connsiteY1" fmla="*/ 104909 h 266223"/>
                <a:gd name="connsiteX2" fmla="*/ 80022 w 99345"/>
                <a:gd name="connsiteY2" fmla="*/ 61951 h 266223"/>
                <a:gd name="connsiteX3" fmla="*/ 56019 w 99345"/>
                <a:gd name="connsiteY3" fmla="*/ 53474 h 266223"/>
                <a:gd name="connsiteX4" fmla="*/ 56019 w 99345"/>
                <a:gd name="connsiteY4" fmla="*/ 40711 h 266223"/>
                <a:gd name="connsiteX5" fmla="*/ 61734 w 99345"/>
                <a:gd name="connsiteY5" fmla="*/ 8611 h 266223"/>
                <a:gd name="connsiteX6" fmla="*/ 61734 w 99345"/>
                <a:gd name="connsiteY6" fmla="*/ 8611 h 266223"/>
                <a:gd name="connsiteX7" fmla="*/ 47827 w 99345"/>
                <a:gd name="connsiteY7" fmla="*/ 13183 h 266223"/>
                <a:gd name="connsiteX8" fmla="*/ 13728 w 99345"/>
                <a:gd name="connsiteY8" fmla="*/ 7564 h 266223"/>
                <a:gd name="connsiteX9" fmla="*/ 1441 w 99345"/>
                <a:gd name="connsiteY9" fmla="*/ -56 h 266223"/>
                <a:gd name="connsiteX10" fmla="*/ -84 w 99345"/>
                <a:gd name="connsiteY10" fmla="*/ 896 h 266223"/>
                <a:gd name="connsiteX11" fmla="*/ 9441 w 99345"/>
                <a:gd name="connsiteY11" fmla="*/ 6802 h 266223"/>
                <a:gd name="connsiteX12" fmla="*/ 14109 w 99345"/>
                <a:gd name="connsiteY12" fmla="*/ 7849 h 266223"/>
                <a:gd name="connsiteX13" fmla="*/ 14109 w 99345"/>
                <a:gd name="connsiteY13" fmla="*/ 36424 h 266223"/>
                <a:gd name="connsiteX14" fmla="*/ 28777 w 99345"/>
                <a:gd name="connsiteY14" fmla="*/ 45949 h 266223"/>
                <a:gd name="connsiteX15" fmla="*/ 28777 w 99345"/>
                <a:gd name="connsiteY15" fmla="*/ 69667 h 266223"/>
                <a:gd name="connsiteX16" fmla="*/ 21062 w 99345"/>
                <a:gd name="connsiteY16" fmla="*/ 87859 h 266223"/>
                <a:gd name="connsiteX17" fmla="*/ 29825 w 99345"/>
                <a:gd name="connsiteY17" fmla="*/ 91765 h 266223"/>
                <a:gd name="connsiteX18" fmla="*/ 32873 w 99345"/>
                <a:gd name="connsiteY18" fmla="*/ 115291 h 266223"/>
                <a:gd name="connsiteX19" fmla="*/ 30587 w 99345"/>
                <a:gd name="connsiteY19" fmla="*/ 126626 h 266223"/>
                <a:gd name="connsiteX20" fmla="*/ 32873 w 99345"/>
                <a:gd name="connsiteY20" fmla="*/ 138628 h 266223"/>
                <a:gd name="connsiteX21" fmla="*/ 32873 w 99345"/>
                <a:gd name="connsiteY21" fmla="*/ 156916 h 266223"/>
                <a:gd name="connsiteX22" fmla="*/ 32873 w 99345"/>
                <a:gd name="connsiteY22" fmla="*/ 198159 h 266223"/>
                <a:gd name="connsiteX23" fmla="*/ 38683 w 99345"/>
                <a:gd name="connsiteY23" fmla="*/ 228925 h 266223"/>
                <a:gd name="connsiteX24" fmla="*/ 70306 w 99345"/>
                <a:gd name="connsiteY24" fmla="*/ 257500 h 266223"/>
                <a:gd name="connsiteX25" fmla="*/ 62972 w 99345"/>
                <a:gd name="connsiteY25" fmla="*/ 266167 h 266223"/>
                <a:gd name="connsiteX26" fmla="*/ 79069 w 99345"/>
                <a:gd name="connsiteY26" fmla="*/ 247117 h 266223"/>
                <a:gd name="connsiteX27" fmla="*/ 99262 w 99345"/>
                <a:gd name="connsiteY27" fmla="*/ 243784 h 266223"/>
                <a:gd name="connsiteX28" fmla="*/ 90404 w 99345"/>
                <a:gd name="connsiteY28" fmla="*/ 222543 h 26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345" h="266223">
                  <a:moveTo>
                    <a:pt x="90404" y="111672"/>
                  </a:moveTo>
                  <a:lnTo>
                    <a:pt x="80022" y="104909"/>
                  </a:lnTo>
                  <a:lnTo>
                    <a:pt x="80022" y="61951"/>
                  </a:lnTo>
                  <a:lnTo>
                    <a:pt x="56019" y="53474"/>
                  </a:lnTo>
                  <a:lnTo>
                    <a:pt x="56019" y="40711"/>
                  </a:lnTo>
                  <a:lnTo>
                    <a:pt x="61734" y="8611"/>
                  </a:lnTo>
                  <a:lnTo>
                    <a:pt x="61734" y="8611"/>
                  </a:lnTo>
                  <a:lnTo>
                    <a:pt x="47827" y="13183"/>
                  </a:lnTo>
                  <a:cubicBezTo>
                    <a:pt x="47827" y="13183"/>
                    <a:pt x="20395" y="9469"/>
                    <a:pt x="13728" y="7564"/>
                  </a:cubicBezTo>
                  <a:cubicBezTo>
                    <a:pt x="7060" y="5658"/>
                    <a:pt x="4203" y="-56"/>
                    <a:pt x="1441" y="-56"/>
                  </a:cubicBezTo>
                  <a:cubicBezTo>
                    <a:pt x="1441" y="-56"/>
                    <a:pt x="583" y="-56"/>
                    <a:pt x="-84" y="896"/>
                  </a:cubicBezTo>
                  <a:cubicBezTo>
                    <a:pt x="2593" y="3573"/>
                    <a:pt x="5851" y="5592"/>
                    <a:pt x="9441" y="6802"/>
                  </a:cubicBezTo>
                  <a:lnTo>
                    <a:pt x="14109" y="7849"/>
                  </a:lnTo>
                  <a:lnTo>
                    <a:pt x="14109" y="36424"/>
                  </a:lnTo>
                  <a:lnTo>
                    <a:pt x="28777" y="45949"/>
                  </a:lnTo>
                  <a:lnTo>
                    <a:pt x="28777" y="69667"/>
                  </a:lnTo>
                  <a:lnTo>
                    <a:pt x="21062" y="87859"/>
                  </a:lnTo>
                  <a:lnTo>
                    <a:pt x="29825" y="91765"/>
                  </a:lnTo>
                  <a:lnTo>
                    <a:pt x="32873" y="115291"/>
                  </a:lnTo>
                  <a:lnTo>
                    <a:pt x="30587" y="126626"/>
                  </a:lnTo>
                  <a:lnTo>
                    <a:pt x="32873" y="138628"/>
                  </a:lnTo>
                  <a:lnTo>
                    <a:pt x="32873" y="156916"/>
                  </a:lnTo>
                  <a:cubicBezTo>
                    <a:pt x="32006" y="170651"/>
                    <a:pt x="32006" y="184424"/>
                    <a:pt x="32873" y="198159"/>
                  </a:cubicBezTo>
                  <a:cubicBezTo>
                    <a:pt x="34587" y="204255"/>
                    <a:pt x="25729" y="211875"/>
                    <a:pt x="38683" y="228925"/>
                  </a:cubicBezTo>
                  <a:cubicBezTo>
                    <a:pt x="48094" y="239631"/>
                    <a:pt x="58705" y="249213"/>
                    <a:pt x="70306" y="257500"/>
                  </a:cubicBezTo>
                  <a:lnTo>
                    <a:pt x="62972" y="266167"/>
                  </a:lnTo>
                  <a:lnTo>
                    <a:pt x="79069" y="247117"/>
                  </a:lnTo>
                  <a:lnTo>
                    <a:pt x="99262" y="243784"/>
                  </a:lnTo>
                  <a:lnTo>
                    <a:pt x="90404" y="222543"/>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1FB0CEE9-0DD6-F742-AE0E-0485C84F8771}"/>
                </a:ext>
              </a:extLst>
            </p:cNvPr>
            <p:cNvSpPr/>
            <p:nvPr/>
          </p:nvSpPr>
          <p:spPr>
            <a:xfrm>
              <a:off x="3549881" y="2941118"/>
              <a:ext cx="2114" cy="1453"/>
            </a:xfrm>
            <a:custGeom>
              <a:avLst/>
              <a:gdLst>
                <a:gd name="connsiteX0" fmla="*/ -84 w 1523"/>
                <a:gd name="connsiteY0" fmla="*/ -56 h 1047"/>
                <a:gd name="connsiteX1" fmla="*/ 1440 w 1523"/>
                <a:gd name="connsiteY1" fmla="*/ 991 h 1047"/>
              </a:gdLst>
              <a:ahLst/>
              <a:cxnLst>
                <a:cxn ang="0">
                  <a:pos x="connsiteX0" y="connsiteY0"/>
                </a:cxn>
                <a:cxn ang="0">
                  <a:pos x="connsiteX1" y="connsiteY1"/>
                </a:cxn>
              </a:cxnLst>
              <a:rect l="l" t="t" r="r" b="b"/>
              <a:pathLst>
                <a:path w="1523" h="1047">
                  <a:moveTo>
                    <a:pt x="-84" y="-56"/>
                  </a:moveTo>
                  <a:lnTo>
                    <a:pt x="1440" y="991"/>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3959D453-477C-36C9-3A0E-46CA4B06412A}"/>
                </a:ext>
              </a:extLst>
            </p:cNvPr>
            <p:cNvSpPr/>
            <p:nvPr/>
          </p:nvSpPr>
          <p:spPr>
            <a:xfrm>
              <a:off x="3553052" y="2943233"/>
              <a:ext cx="2247" cy="1453"/>
            </a:xfrm>
            <a:custGeom>
              <a:avLst/>
              <a:gdLst>
                <a:gd name="connsiteX0" fmla="*/ -84 w 1619"/>
                <a:gd name="connsiteY0" fmla="*/ -56 h 1047"/>
                <a:gd name="connsiteX1" fmla="*/ 1536 w 1619"/>
                <a:gd name="connsiteY1" fmla="*/ 991 h 1047"/>
              </a:gdLst>
              <a:ahLst/>
              <a:cxnLst>
                <a:cxn ang="0">
                  <a:pos x="connsiteX0" y="connsiteY0"/>
                </a:cxn>
                <a:cxn ang="0">
                  <a:pos x="connsiteX1" y="connsiteY1"/>
                </a:cxn>
              </a:cxnLst>
              <a:rect l="l" t="t" r="r" b="b"/>
              <a:pathLst>
                <a:path w="1619" h="1047">
                  <a:moveTo>
                    <a:pt x="-84" y="-56"/>
                  </a:moveTo>
                  <a:lnTo>
                    <a:pt x="1536" y="991"/>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BD5E2F9-9539-3DFC-E286-244CE01BDE62}"/>
                </a:ext>
              </a:extLst>
            </p:cNvPr>
            <p:cNvSpPr/>
            <p:nvPr/>
          </p:nvSpPr>
          <p:spPr>
            <a:xfrm>
              <a:off x="3546708" y="2938871"/>
              <a:ext cx="2247" cy="1585"/>
            </a:xfrm>
            <a:custGeom>
              <a:avLst/>
              <a:gdLst>
                <a:gd name="connsiteX0" fmla="*/ -84 w 1619"/>
                <a:gd name="connsiteY0" fmla="*/ -56 h 1142"/>
                <a:gd name="connsiteX1" fmla="*/ 1536 w 1619"/>
                <a:gd name="connsiteY1" fmla="*/ 1087 h 1142"/>
              </a:gdLst>
              <a:ahLst/>
              <a:cxnLst>
                <a:cxn ang="0">
                  <a:pos x="connsiteX0" y="connsiteY0"/>
                </a:cxn>
                <a:cxn ang="0">
                  <a:pos x="connsiteX1" y="connsiteY1"/>
                </a:cxn>
              </a:cxnLst>
              <a:rect l="l" t="t" r="r" b="b"/>
              <a:pathLst>
                <a:path w="1619" h="1142">
                  <a:moveTo>
                    <a:pt x="-84" y="-56"/>
                  </a:moveTo>
                  <a:lnTo>
                    <a:pt x="1536" y="1087"/>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67E772EB-E326-7766-13EB-94915EF2C75A}"/>
                </a:ext>
              </a:extLst>
            </p:cNvPr>
            <p:cNvSpPr/>
            <p:nvPr/>
          </p:nvSpPr>
          <p:spPr>
            <a:xfrm>
              <a:off x="3555961" y="2945216"/>
              <a:ext cx="2908" cy="1718"/>
            </a:xfrm>
            <a:custGeom>
              <a:avLst/>
              <a:gdLst>
                <a:gd name="connsiteX0" fmla="*/ 2012 w 2095"/>
                <a:gd name="connsiteY0" fmla="*/ 1182 h 1238"/>
                <a:gd name="connsiteX1" fmla="*/ -84 w 2095"/>
                <a:gd name="connsiteY1" fmla="*/ -56 h 1238"/>
              </a:gdLst>
              <a:ahLst/>
              <a:cxnLst>
                <a:cxn ang="0">
                  <a:pos x="connsiteX0" y="connsiteY0"/>
                </a:cxn>
                <a:cxn ang="0">
                  <a:pos x="connsiteX1" y="connsiteY1"/>
                </a:cxn>
              </a:cxnLst>
              <a:rect l="l" t="t" r="r" b="b"/>
              <a:pathLst>
                <a:path w="2095" h="1238">
                  <a:moveTo>
                    <a:pt x="2012" y="1182"/>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23E2948D-F921-89AB-020C-9C4255D2E7A6}"/>
                </a:ext>
              </a:extLst>
            </p:cNvPr>
            <p:cNvSpPr/>
            <p:nvPr/>
          </p:nvSpPr>
          <p:spPr>
            <a:xfrm>
              <a:off x="3567198" y="2951694"/>
              <a:ext cx="1718" cy="924"/>
            </a:xfrm>
            <a:custGeom>
              <a:avLst/>
              <a:gdLst>
                <a:gd name="connsiteX0" fmla="*/ -84 w 1238"/>
                <a:gd name="connsiteY0" fmla="*/ -56 h 666"/>
                <a:gd name="connsiteX1" fmla="*/ 1155 w 1238"/>
                <a:gd name="connsiteY1" fmla="*/ 610 h 666"/>
              </a:gdLst>
              <a:ahLst/>
              <a:cxnLst>
                <a:cxn ang="0">
                  <a:pos x="connsiteX0" y="connsiteY0"/>
                </a:cxn>
                <a:cxn ang="0">
                  <a:pos x="connsiteX1" y="connsiteY1"/>
                </a:cxn>
              </a:cxnLst>
              <a:rect l="l" t="t" r="r" b="b"/>
              <a:pathLst>
                <a:path w="1238" h="666">
                  <a:moveTo>
                    <a:pt x="-84" y="-56"/>
                  </a:moveTo>
                  <a:lnTo>
                    <a:pt x="1155" y="61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10055145-26CE-C3BF-7F45-20F0B299298C}"/>
                </a:ext>
              </a:extLst>
            </p:cNvPr>
            <p:cNvSpPr/>
            <p:nvPr/>
          </p:nvSpPr>
          <p:spPr>
            <a:xfrm>
              <a:off x="3559531" y="2947331"/>
              <a:ext cx="2115" cy="1189"/>
            </a:xfrm>
            <a:custGeom>
              <a:avLst/>
              <a:gdLst>
                <a:gd name="connsiteX0" fmla="*/ -84 w 1524"/>
                <a:gd name="connsiteY0" fmla="*/ -56 h 857"/>
                <a:gd name="connsiteX1" fmla="*/ 1441 w 1524"/>
                <a:gd name="connsiteY1" fmla="*/ 801 h 857"/>
              </a:gdLst>
              <a:ahLst/>
              <a:cxnLst>
                <a:cxn ang="0">
                  <a:pos x="connsiteX0" y="connsiteY0"/>
                </a:cxn>
                <a:cxn ang="0">
                  <a:pos x="connsiteX1" y="connsiteY1"/>
                </a:cxn>
              </a:cxnLst>
              <a:rect l="l" t="t" r="r" b="b"/>
              <a:pathLst>
                <a:path w="1524" h="857">
                  <a:moveTo>
                    <a:pt x="-84" y="-56"/>
                  </a:moveTo>
                  <a:lnTo>
                    <a:pt x="1441" y="801"/>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4FEFE6F1-D1AE-CA18-B6E0-F01CAEC0C328}"/>
                </a:ext>
              </a:extLst>
            </p:cNvPr>
            <p:cNvSpPr/>
            <p:nvPr/>
          </p:nvSpPr>
          <p:spPr>
            <a:xfrm>
              <a:off x="3532959" y="2925650"/>
              <a:ext cx="1850" cy="2379"/>
            </a:xfrm>
            <a:custGeom>
              <a:avLst/>
              <a:gdLst>
                <a:gd name="connsiteX0" fmla="*/ -84 w 1333"/>
                <a:gd name="connsiteY0" fmla="*/ -56 h 1714"/>
                <a:gd name="connsiteX1" fmla="*/ 1250 w 1333"/>
                <a:gd name="connsiteY1" fmla="*/ 1658 h 1714"/>
              </a:gdLst>
              <a:ahLst/>
              <a:cxnLst>
                <a:cxn ang="0">
                  <a:pos x="connsiteX0" y="connsiteY0"/>
                </a:cxn>
                <a:cxn ang="0">
                  <a:pos x="connsiteX1" y="connsiteY1"/>
                </a:cxn>
              </a:cxnLst>
              <a:rect l="l" t="t" r="r" b="b"/>
              <a:pathLst>
                <a:path w="1333" h="1714">
                  <a:moveTo>
                    <a:pt x="-84" y="-56"/>
                  </a:moveTo>
                  <a:lnTo>
                    <a:pt x="1250" y="1658"/>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ABF3F667-215E-6E3D-F290-F3820CD1E5E3}"/>
                </a:ext>
              </a:extLst>
            </p:cNvPr>
            <p:cNvSpPr/>
            <p:nvPr/>
          </p:nvSpPr>
          <p:spPr>
            <a:xfrm>
              <a:off x="3565083" y="2950504"/>
              <a:ext cx="1453" cy="793"/>
            </a:xfrm>
            <a:custGeom>
              <a:avLst/>
              <a:gdLst>
                <a:gd name="connsiteX0" fmla="*/ -84 w 1047"/>
                <a:gd name="connsiteY0" fmla="*/ -56 h 571"/>
                <a:gd name="connsiteX1" fmla="*/ 964 w 1047"/>
                <a:gd name="connsiteY1" fmla="*/ 515 h 571"/>
              </a:gdLst>
              <a:ahLst/>
              <a:cxnLst>
                <a:cxn ang="0">
                  <a:pos x="connsiteX0" y="connsiteY0"/>
                </a:cxn>
                <a:cxn ang="0">
                  <a:pos x="connsiteX1" y="connsiteY1"/>
                </a:cxn>
              </a:cxnLst>
              <a:rect l="l" t="t" r="r" b="b"/>
              <a:pathLst>
                <a:path w="1047" h="571">
                  <a:moveTo>
                    <a:pt x="-84" y="-56"/>
                  </a:moveTo>
                  <a:lnTo>
                    <a:pt x="964" y="515"/>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D12D9C5E-9BE9-67B1-F388-DFDECE0F6DD8}"/>
                </a:ext>
              </a:extLst>
            </p:cNvPr>
            <p:cNvSpPr/>
            <p:nvPr/>
          </p:nvSpPr>
          <p:spPr>
            <a:xfrm>
              <a:off x="3562571" y="2949050"/>
              <a:ext cx="1585" cy="924"/>
            </a:xfrm>
            <a:custGeom>
              <a:avLst/>
              <a:gdLst>
                <a:gd name="connsiteX0" fmla="*/ -84 w 1142"/>
                <a:gd name="connsiteY0" fmla="*/ -56 h 666"/>
                <a:gd name="connsiteX1" fmla="*/ 1059 w 1142"/>
                <a:gd name="connsiteY1" fmla="*/ 610 h 666"/>
              </a:gdLst>
              <a:ahLst/>
              <a:cxnLst>
                <a:cxn ang="0">
                  <a:pos x="connsiteX0" y="connsiteY0"/>
                </a:cxn>
                <a:cxn ang="0">
                  <a:pos x="connsiteX1" y="connsiteY1"/>
                </a:cxn>
              </a:cxnLst>
              <a:rect l="l" t="t" r="r" b="b"/>
              <a:pathLst>
                <a:path w="1142" h="666">
                  <a:moveTo>
                    <a:pt x="-84" y="-56"/>
                  </a:moveTo>
                  <a:lnTo>
                    <a:pt x="1059" y="61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E111D937-1A14-3918-8E43-B5F2360C8D72}"/>
                </a:ext>
              </a:extLst>
            </p:cNvPr>
            <p:cNvSpPr/>
            <p:nvPr/>
          </p:nvSpPr>
          <p:spPr>
            <a:xfrm>
              <a:off x="3543006" y="2935961"/>
              <a:ext cx="2908" cy="2247"/>
            </a:xfrm>
            <a:custGeom>
              <a:avLst/>
              <a:gdLst>
                <a:gd name="connsiteX0" fmla="*/ -84 w 2095"/>
                <a:gd name="connsiteY0" fmla="*/ -56 h 1619"/>
                <a:gd name="connsiteX1" fmla="*/ 2012 w 2095"/>
                <a:gd name="connsiteY1" fmla="*/ 1563 h 1619"/>
                <a:gd name="connsiteX2" fmla="*/ -84 w 2095"/>
                <a:gd name="connsiteY2" fmla="*/ -56 h 1619"/>
              </a:gdLst>
              <a:ahLst/>
              <a:cxnLst>
                <a:cxn ang="0">
                  <a:pos x="connsiteX0" y="connsiteY0"/>
                </a:cxn>
                <a:cxn ang="0">
                  <a:pos x="connsiteX1" y="connsiteY1"/>
                </a:cxn>
                <a:cxn ang="0">
                  <a:pos x="connsiteX2" y="connsiteY2"/>
                </a:cxn>
              </a:cxnLst>
              <a:rect l="l" t="t" r="r" b="b"/>
              <a:pathLst>
                <a:path w="2095" h="1619">
                  <a:moveTo>
                    <a:pt x="-84" y="-56"/>
                  </a:moveTo>
                  <a:cubicBezTo>
                    <a:pt x="574" y="534"/>
                    <a:pt x="1269" y="1077"/>
                    <a:pt x="2012" y="1563"/>
                  </a:cubicBezTo>
                  <a:cubicBezTo>
                    <a:pt x="1269" y="1077"/>
                    <a:pt x="574" y="534"/>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1B707B7A-E790-34AC-F520-FD8FCFC9E169}"/>
                </a:ext>
              </a:extLst>
            </p:cNvPr>
            <p:cNvSpPr/>
            <p:nvPr/>
          </p:nvSpPr>
          <p:spPr>
            <a:xfrm>
              <a:off x="3456810" y="2926311"/>
              <a:ext cx="193540" cy="404136"/>
            </a:xfrm>
            <a:custGeom>
              <a:avLst/>
              <a:gdLst>
                <a:gd name="connsiteX0" fmla="*/ 130885 w 139445"/>
                <a:gd name="connsiteY0" fmla="*/ 92050 h 291179"/>
                <a:gd name="connsiteX1" fmla="*/ 139362 w 139445"/>
                <a:gd name="connsiteY1" fmla="*/ 80906 h 291179"/>
                <a:gd name="connsiteX2" fmla="*/ 135362 w 139445"/>
                <a:gd name="connsiteY2" fmla="*/ 63190 h 291179"/>
                <a:gd name="connsiteX3" fmla="*/ 122503 w 139445"/>
                <a:gd name="connsiteY3" fmla="*/ 54141 h 291179"/>
                <a:gd name="connsiteX4" fmla="*/ 122503 w 139445"/>
                <a:gd name="connsiteY4" fmla="*/ 26899 h 291179"/>
                <a:gd name="connsiteX5" fmla="*/ 95548 w 139445"/>
                <a:gd name="connsiteY5" fmla="*/ -56 h 291179"/>
                <a:gd name="connsiteX6" fmla="*/ 82689 w 139445"/>
                <a:gd name="connsiteY6" fmla="*/ 20422 h 291179"/>
                <a:gd name="connsiteX7" fmla="*/ 80688 w 139445"/>
                <a:gd name="connsiteY7" fmla="*/ 19375 h 291179"/>
                <a:gd name="connsiteX8" fmla="*/ 59543 w 139445"/>
                <a:gd name="connsiteY8" fmla="*/ 38425 h 291179"/>
                <a:gd name="connsiteX9" fmla="*/ 26396 w 139445"/>
                <a:gd name="connsiteY9" fmla="*/ 38425 h 291179"/>
                <a:gd name="connsiteX10" fmla="*/ 22586 w 139445"/>
                <a:gd name="connsiteY10" fmla="*/ 53093 h 291179"/>
                <a:gd name="connsiteX11" fmla="*/ -84 w 139445"/>
                <a:gd name="connsiteY11" fmla="*/ 60618 h 291179"/>
                <a:gd name="connsiteX12" fmla="*/ 13823 w 139445"/>
                <a:gd name="connsiteY12" fmla="*/ 56046 h 291179"/>
                <a:gd name="connsiteX13" fmla="*/ 8108 w 139445"/>
                <a:gd name="connsiteY13" fmla="*/ 88145 h 291179"/>
                <a:gd name="connsiteX14" fmla="*/ 8108 w 139445"/>
                <a:gd name="connsiteY14" fmla="*/ 100908 h 291179"/>
                <a:gd name="connsiteX15" fmla="*/ 32111 w 139445"/>
                <a:gd name="connsiteY15" fmla="*/ 109386 h 291179"/>
                <a:gd name="connsiteX16" fmla="*/ 32111 w 139445"/>
                <a:gd name="connsiteY16" fmla="*/ 152344 h 291179"/>
                <a:gd name="connsiteX17" fmla="*/ 42493 w 139445"/>
                <a:gd name="connsiteY17" fmla="*/ 159106 h 291179"/>
                <a:gd name="connsiteX18" fmla="*/ 42493 w 139445"/>
                <a:gd name="connsiteY18" fmla="*/ 269882 h 291179"/>
                <a:gd name="connsiteX19" fmla="*/ 51352 w 139445"/>
                <a:gd name="connsiteY19" fmla="*/ 291123 h 291179"/>
                <a:gd name="connsiteX20" fmla="*/ 59543 w 139445"/>
                <a:gd name="connsiteY20" fmla="*/ 289789 h 291179"/>
                <a:gd name="connsiteX21" fmla="*/ 86975 w 139445"/>
                <a:gd name="connsiteY21" fmla="*/ 290742 h 291179"/>
                <a:gd name="connsiteX22" fmla="*/ 93071 w 139445"/>
                <a:gd name="connsiteY22" fmla="*/ 290742 h 291179"/>
                <a:gd name="connsiteX23" fmla="*/ 91642 w 139445"/>
                <a:gd name="connsiteY23" fmla="*/ 246165 h 291179"/>
                <a:gd name="connsiteX24" fmla="*/ 86784 w 139445"/>
                <a:gd name="connsiteY24" fmla="*/ 229401 h 291179"/>
                <a:gd name="connsiteX25" fmla="*/ 86784 w 139445"/>
                <a:gd name="connsiteY25" fmla="*/ 223686 h 291179"/>
                <a:gd name="connsiteX26" fmla="*/ 93642 w 139445"/>
                <a:gd name="connsiteY26" fmla="*/ 154249 h 291179"/>
                <a:gd name="connsiteX27" fmla="*/ 108502 w 139445"/>
                <a:gd name="connsiteY27" fmla="*/ 154249 h 291179"/>
                <a:gd name="connsiteX28" fmla="*/ 113454 w 139445"/>
                <a:gd name="connsiteY28" fmla="*/ 146248 h 291179"/>
                <a:gd name="connsiteX29" fmla="*/ 113454 w 139445"/>
                <a:gd name="connsiteY29" fmla="*/ 127198 h 291179"/>
                <a:gd name="connsiteX30" fmla="*/ 130885 w 139445"/>
                <a:gd name="connsiteY30" fmla="*/ 127198 h 291179"/>
                <a:gd name="connsiteX31" fmla="*/ 139362 w 139445"/>
                <a:gd name="connsiteY31" fmla="*/ 113482 h 291179"/>
                <a:gd name="connsiteX32" fmla="*/ 130885 w 139445"/>
                <a:gd name="connsiteY32" fmla="*/ 107957 h 29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9445" h="291179">
                  <a:moveTo>
                    <a:pt x="130885" y="92050"/>
                  </a:moveTo>
                  <a:lnTo>
                    <a:pt x="139362" y="80906"/>
                  </a:lnTo>
                  <a:lnTo>
                    <a:pt x="135362" y="63190"/>
                  </a:lnTo>
                  <a:lnTo>
                    <a:pt x="122503" y="54141"/>
                  </a:lnTo>
                  <a:lnTo>
                    <a:pt x="122503" y="26899"/>
                  </a:lnTo>
                  <a:lnTo>
                    <a:pt x="95548" y="-56"/>
                  </a:lnTo>
                  <a:lnTo>
                    <a:pt x="82689" y="20422"/>
                  </a:lnTo>
                  <a:lnTo>
                    <a:pt x="80688" y="19375"/>
                  </a:lnTo>
                  <a:lnTo>
                    <a:pt x="59543" y="38425"/>
                  </a:lnTo>
                  <a:cubicBezTo>
                    <a:pt x="59543" y="38425"/>
                    <a:pt x="35826" y="38901"/>
                    <a:pt x="26396" y="38425"/>
                  </a:cubicBezTo>
                  <a:cubicBezTo>
                    <a:pt x="16966" y="37948"/>
                    <a:pt x="22586" y="53093"/>
                    <a:pt x="22586" y="53093"/>
                  </a:cubicBezTo>
                  <a:lnTo>
                    <a:pt x="-84" y="60618"/>
                  </a:lnTo>
                  <a:lnTo>
                    <a:pt x="13823" y="56046"/>
                  </a:lnTo>
                  <a:lnTo>
                    <a:pt x="8108" y="88145"/>
                  </a:lnTo>
                  <a:lnTo>
                    <a:pt x="8108" y="100908"/>
                  </a:lnTo>
                  <a:lnTo>
                    <a:pt x="32111" y="109386"/>
                  </a:lnTo>
                  <a:lnTo>
                    <a:pt x="32111" y="152344"/>
                  </a:lnTo>
                  <a:lnTo>
                    <a:pt x="42493" y="159106"/>
                  </a:lnTo>
                  <a:lnTo>
                    <a:pt x="42493" y="269882"/>
                  </a:lnTo>
                  <a:lnTo>
                    <a:pt x="51352" y="291123"/>
                  </a:lnTo>
                  <a:lnTo>
                    <a:pt x="59543" y="289789"/>
                  </a:lnTo>
                  <a:lnTo>
                    <a:pt x="86975" y="290742"/>
                  </a:lnTo>
                  <a:lnTo>
                    <a:pt x="93071" y="290742"/>
                  </a:lnTo>
                  <a:lnTo>
                    <a:pt x="91642" y="246165"/>
                  </a:lnTo>
                  <a:lnTo>
                    <a:pt x="86784" y="229401"/>
                  </a:lnTo>
                  <a:lnTo>
                    <a:pt x="86784" y="223686"/>
                  </a:lnTo>
                  <a:lnTo>
                    <a:pt x="93642" y="154249"/>
                  </a:lnTo>
                  <a:lnTo>
                    <a:pt x="108502" y="154249"/>
                  </a:lnTo>
                  <a:lnTo>
                    <a:pt x="113454" y="146248"/>
                  </a:lnTo>
                  <a:lnTo>
                    <a:pt x="113454" y="127198"/>
                  </a:lnTo>
                  <a:lnTo>
                    <a:pt x="130885" y="127198"/>
                  </a:lnTo>
                  <a:lnTo>
                    <a:pt x="139362" y="113482"/>
                  </a:lnTo>
                  <a:lnTo>
                    <a:pt x="130885" y="107957"/>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0665941-7161-BE19-07BD-C1F19641AC2D}"/>
                </a:ext>
              </a:extLst>
            </p:cNvPr>
            <p:cNvSpPr/>
            <p:nvPr/>
          </p:nvSpPr>
          <p:spPr>
            <a:xfrm>
              <a:off x="3445045" y="3008407"/>
              <a:ext cx="2115" cy="13220"/>
            </a:xfrm>
            <a:custGeom>
              <a:avLst/>
              <a:gdLst>
                <a:gd name="connsiteX0" fmla="*/ 1441 w 1524"/>
                <a:gd name="connsiteY0" fmla="*/ -56 h 9525"/>
                <a:gd name="connsiteX1" fmla="*/ -84 w 1524"/>
                <a:gd name="connsiteY1" fmla="*/ -56 h 9525"/>
              </a:gdLst>
              <a:ahLst/>
              <a:cxnLst>
                <a:cxn ang="0">
                  <a:pos x="connsiteX0" y="connsiteY0"/>
                </a:cxn>
                <a:cxn ang="0">
                  <a:pos x="connsiteX1" y="connsiteY1"/>
                </a:cxn>
              </a:cxnLst>
              <a:rect l="l" t="t" r="r" b="b"/>
              <a:pathLst>
                <a:path w="1524" h="9525">
                  <a:moveTo>
                    <a:pt x="1441"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0A2C42BC-D6DB-7DC4-C0C2-9F14E8B2A989}"/>
                </a:ext>
              </a:extLst>
            </p:cNvPr>
            <p:cNvSpPr/>
            <p:nvPr/>
          </p:nvSpPr>
          <p:spPr>
            <a:xfrm>
              <a:off x="3448483" y="3008804"/>
              <a:ext cx="1453" cy="13220"/>
            </a:xfrm>
            <a:custGeom>
              <a:avLst/>
              <a:gdLst>
                <a:gd name="connsiteX0" fmla="*/ 964 w 1047"/>
                <a:gd name="connsiteY0" fmla="*/ -56 h 9525"/>
                <a:gd name="connsiteX1" fmla="*/ -84 w 1047"/>
                <a:gd name="connsiteY1" fmla="*/ -56 h 9525"/>
              </a:gdLst>
              <a:ahLst/>
              <a:cxnLst>
                <a:cxn ang="0">
                  <a:pos x="connsiteX0" y="connsiteY0"/>
                </a:cxn>
                <a:cxn ang="0">
                  <a:pos x="connsiteX1" y="connsiteY1"/>
                </a:cxn>
              </a:cxnLst>
              <a:rect l="l" t="t" r="r" b="b"/>
              <a:pathLst>
                <a:path w="1047" h="9525">
                  <a:moveTo>
                    <a:pt x="96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3D1AF0B6-D250-78DE-0577-F2A961B3F72C}"/>
                </a:ext>
              </a:extLst>
            </p:cNvPr>
            <p:cNvSpPr/>
            <p:nvPr/>
          </p:nvSpPr>
          <p:spPr>
            <a:xfrm>
              <a:off x="3451127" y="3009201"/>
              <a:ext cx="1718" cy="13220"/>
            </a:xfrm>
            <a:custGeom>
              <a:avLst/>
              <a:gdLst>
                <a:gd name="connsiteX0" fmla="*/ 1155 w 1238"/>
                <a:gd name="connsiteY0" fmla="*/ -56 h 9525"/>
                <a:gd name="connsiteX1" fmla="*/ -84 w 1238"/>
                <a:gd name="connsiteY1" fmla="*/ -56 h 9525"/>
              </a:gdLst>
              <a:ahLst/>
              <a:cxnLst>
                <a:cxn ang="0">
                  <a:pos x="connsiteX0" y="connsiteY0"/>
                </a:cxn>
                <a:cxn ang="0">
                  <a:pos x="connsiteX1" y="connsiteY1"/>
                </a:cxn>
              </a:cxnLst>
              <a:rect l="l" t="t" r="r" b="b"/>
              <a:pathLst>
                <a:path w="1238" h="9525">
                  <a:moveTo>
                    <a:pt x="1155"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66E6CD8B-D7F8-4287-228C-033C1A154CA2}"/>
                </a:ext>
              </a:extLst>
            </p:cNvPr>
            <p:cNvSpPr/>
            <p:nvPr/>
          </p:nvSpPr>
          <p:spPr>
            <a:xfrm>
              <a:off x="3540362" y="2933714"/>
              <a:ext cx="2247" cy="1850"/>
            </a:xfrm>
            <a:custGeom>
              <a:avLst/>
              <a:gdLst>
                <a:gd name="connsiteX0" fmla="*/ -84 w 1619"/>
                <a:gd name="connsiteY0" fmla="*/ -56 h 1333"/>
                <a:gd name="connsiteX1" fmla="*/ 1536 w 1619"/>
                <a:gd name="connsiteY1" fmla="*/ 1277 h 1333"/>
              </a:gdLst>
              <a:ahLst/>
              <a:cxnLst>
                <a:cxn ang="0">
                  <a:pos x="connsiteX0" y="connsiteY0"/>
                </a:cxn>
                <a:cxn ang="0">
                  <a:pos x="connsiteX1" y="connsiteY1"/>
                </a:cxn>
              </a:cxnLst>
              <a:rect l="l" t="t" r="r" b="b"/>
              <a:pathLst>
                <a:path w="1619" h="1333">
                  <a:moveTo>
                    <a:pt x="-84" y="-56"/>
                  </a:moveTo>
                  <a:lnTo>
                    <a:pt x="1536" y="1277"/>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AC4A956B-1368-C915-D9D3-07BBA27DFAFC}"/>
                </a:ext>
              </a:extLst>
            </p:cNvPr>
            <p:cNvSpPr/>
            <p:nvPr/>
          </p:nvSpPr>
          <p:spPr>
            <a:xfrm>
              <a:off x="3454960" y="300946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4220E76E-D7B1-2656-BC7D-139FB7C7F81A}"/>
                </a:ext>
              </a:extLst>
            </p:cNvPr>
            <p:cNvSpPr/>
            <p:nvPr/>
          </p:nvSpPr>
          <p:spPr>
            <a:xfrm>
              <a:off x="3535470" y="2928823"/>
              <a:ext cx="1453" cy="1718"/>
            </a:xfrm>
            <a:custGeom>
              <a:avLst/>
              <a:gdLst>
                <a:gd name="connsiteX0" fmla="*/ -84 w 1047"/>
                <a:gd name="connsiteY0" fmla="*/ -56 h 1238"/>
                <a:gd name="connsiteX1" fmla="*/ 964 w 1047"/>
                <a:gd name="connsiteY1" fmla="*/ 1182 h 1238"/>
              </a:gdLst>
              <a:ahLst/>
              <a:cxnLst>
                <a:cxn ang="0">
                  <a:pos x="connsiteX0" y="connsiteY0"/>
                </a:cxn>
                <a:cxn ang="0">
                  <a:pos x="connsiteX1" y="connsiteY1"/>
                </a:cxn>
              </a:cxnLst>
              <a:rect l="l" t="t" r="r" b="b"/>
              <a:pathLst>
                <a:path w="1047" h="1238">
                  <a:moveTo>
                    <a:pt x="-84" y="-56"/>
                  </a:moveTo>
                  <a:lnTo>
                    <a:pt x="964" y="1182"/>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DD94F459-5183-AC9A-0E88-F9D290C139C6}"/>
                </a:ext>
              </a:extLst>
            </p:cNvPr>
            <p:cNvSpPr/>
            <p:nvPr/>
          </p:nvSpPr>
          <p:spPr>
            <a:xfrm>
              <a:off x="3537717" y="2931335"/>
              <a:ext cx="1718" cy="1585"/>
            </a:xfrm>
            <a:custGeom>
              <a:avLst/>
              <a:gdLst>
                <a:gd name="connsiteX0" fmla="*/ 1155 w 1238"/>
                <a:gd name="connsiteY0" fmla="*/ 1087 h 1142"/>
                <a:gd name="connsiteX1" fmla="*/ -84 w 1238"/>
                <a:gd name="connsiteY1" fmla="*/ -56 h 1142"/>
              </a:gdLst>
              <a:ahLst/>
              <a:cxnLst>
                <a:cxn ang="0">
                  <a:pos x="connsiteX0" y="connsiteY0"/>
                </a:cxn>
                <a:cxn ang="0">
                  <a:pos x="connsiteX1" y="connsiteY1"/>
                </a:cxn>
              </a:cxnLst>
              <a:rect l="l" t="t" r="r" b="b"/>
              <a:pathLst>
                <a:path w="1238" h="1142">
                  <a:moveTo>
                    <a:pt x="1155" y="1087"/>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9438B69B-C4B6-6BCD-DCC6-F12E6496C759}"/>
                </a:ext>
              </a:extLst>
            </p:cNvPr>
            <p:cNvSpPr/>
            <p:nvPr/>
          </p:nvSpPr>
          <p:spPr>
            <a:xfrm>
              <a:off x="3456810" y="3009730"/>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89525AFD-4C7C-EC6B-F66B-ECBADD7430C2}"/>
                </a:ext>
              </a:extLst>
            </p:cNvPr>
            <p:cNvSpPr/>
            <p:nvPr/>
          </p:nvSpPr>
          <p:spPr>
            <a:xfrm>
              <a:off x="3443987" y="3007880"/>
              <a:ext cx="13220" cy="13220"/>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lnTo>
                    <a:pt x="0"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085CA8F1-D650-4F38-D675-017F4F58CEE3}"/>
                </a:ext>
              </a:extLst>
            </p:cNvPr>
            <p:cNvSpPr/>
            <p:nvPr/>
          </p:nvSpPr>
          <p:spPr>
            <a:xfrm>
              <a:off x="4270504" y="2823989"/>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A687D76-AE01-E3B9-DE52-E17361206DB7}"/>
                </a:ext>
              </a:extLst>
            </p:cNvPr>
            <p:cNvSpPr/>
            <p:nvPr/>
          </p:nvSpPr>
          <p:spPr>
            <a:xfrm>
              <a:off x="4269975" y="2822402"/>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09A29347-5BDC-79A0-CE6A-74747881E9AB}"/>
                </a:ext>
              </a:extLst>
            </p:cNvPr>
            <p:cNvSpPr/>
            <p:nvPr/>
          </p:nvSpPr>
          <p:spPr>
            <a:xfrm>
              <a:off x="3577377" y="2821477"/>
              <a:ext cx="774826" cy="650690"/>
            </a:xfrm>
            <a:custGeom>
              <a:avLst/>
              <a:gdLst>
                <a:gd name="connsiteX0" fmla="*/ 522744 w 558260"/>
                <a:gd name="connsiteY0" fmla="*/ 54331 h 468820"/>
                <a:gd name="connsiteX1" fmla="*/ 504837 w 558260"/>
                <a:gd name="connsiteY1" fmla="*/ 15660 h 468820"/>
                <a:gd name="connsiteX2" fmla="*/ 504837 w 558260"/>
                <a:gd name="connsiteY2" fmla="*/ 15660 h 468820"/>
                <a:gd name="connsiteX3" fmla="*/ 482834 w 558260"/>
                <a:gd name="connsiteY3" fmla="*/ 18708 h 468820"/>
                <a:gd name="connsiteX4" fmla="*/ 465784 w 558260"/>
                <a:gd name="connsiteY4" fmla="*/ 33091 h 468820"/>
                <a:gd name="connsiteX5" fmla="*/ 435971 w 558260"/>
                <a:gd name="connsiteY5" fmla="*/ 33091 h 468820"/>
                <a:gd name="connsiteX6" fmla="*/ 411873 w 558260"/>
                <a:gd name="connsiteY6" fmla="*/ 18708 h 468820"/>
                <a:gd name="connsiteX7" fmla="*/ 362533 w 558260"/>
                <a:gd name="connsiteY7" fmla="*/ 18708 h 468820"/>
                <a:gd name="connsiteX8" fmla="*/ 319290 w 558260"/>
                <a:gd name="connsiteY8" fmla="*/ 47950 h 468820"/>
                <a:gd name="connsiteX9" fmla="*/ 290143 w 558260"/>
                <a:gd name="connsiteY9" fmla="*/ 47950 h 468820"/>
                <a:gd name="connsiteX10" fmla="*/ 260330 w 558260"/>
                <a:gd name="connsiteY10" fmla="*/ 18708 h 468820"/>
                <a:gd name="connsiteX11" fmla="*/ 246043 w 558260"/>
                <a:gd name="connsiteY11" fmla="*/ 18708 h 468820"/>
                <a:gd name="connsiteX12" fmla="*/ 216229 w 558260"/>
                <a:gd name="connsiteY12" fmla="*/ 33091 h 468820"/>
                <a:gd name="connsiteX13" fmla="*/ 203466 w 558260"/>
                <a:gd name="connsiteY13" fmla="*/ 33091 h 468820"/>
                <a:gd name="connsiteX14" fmla="*/ 177653 w 558260"/>
                <a:gd name="connsiteY14" fmla="*/ 5659 h 468820"/>
                <a:gd name="connsiteX15" fmla="*/ 159174 w 558260"/>
                <a:gd name="connsiteY15" fmla="*/ 5659 h 468820"/>
                <a:gd name="connsiteX16" fmla="*/ 127932 w 558260"/>
                <a:gd name="connsiteY16" fmla="*/ -56 h 468820"/>
                <a:gd name="connsiteX17" fmla="*/ 64020 w 558260"/>
                <a:gd name="connsiteY17" fmla="*/ 11278 h 468820"/>
                <a:gd name="connsiteX18" fmla="*/ 64020 w 558260"/>
                <a:gd name="connsiteY18" fmla="*/ 48235 h 468820"/>
                <a:gd name="connsiteX19" fmla="*/ 42684 w 558260"/>
                <a:gd name="connsiteY19" fmla="*/ 54903 h 468820"/>
                <a:gd name="connsiteX20" fmla="*/ 54114 w 558260"/>
                <a:gd name="connsiteY20" fmla="*/ 113577 h 468820"/>
                <a:gd name="connsiteX21" fmla="*/ 35635 w 558260"/>
                <a:gd name="connsiteY21" fmla="*/ 113577 h 468820"/>
                <a:gd name="connsiteX22" fmla="*/ 35635 w 558260"/>
                <a:gd name="connsiteY22" fmla="*/ 129484 h 468820"/>
                <a:gd name="connsiteX23" fmla="*/ 48494 w 558260"/>
                <a:gd name="connsiteY23" fmla="*/ 138532 h 468820"/>
                <a:gd name="connsiteX24" fmla="*/ 52495 w 558260"/>
                <a:gd name="connsiteY24" fmla="*/ 156249 h 468820"/>
                <a:gd name="connsiteX25" fmla="*/ 44017 w 558260"/>
                <a:gd name="connsiteY25" fmla="*/ 167393 h 468820"/>
                <a:gd name="connsiteX26" fmla="*/ 44017 w 558260"/>
                <a:gd name="connsiteY26" fmla="*/ 182443 h 468820"/>
                <a:gd name="connsiteX27" fmla="*/ 52495 w 558260"/>
                <a:gd name="connsiteY27" fmla="*/ 187967 h 468820"/>
                <a:gd name="connsiteX28" fmla="*/ 44017 w 558260"/>
                <a:gd name="connsiteY28" fmla="*/ 201683 h 468820"/>
                <a:gd name="connsiteX29" fmla="*/ 26587 w 558260"/>
                <a:gd name="connsiteY29" fmla="*/ 201683 h 468820"/>
                <a:gd name="connsiteX30" fmla="*/ 26587 w 558260"/>
                <a:gd name="connsiteY30" fmla="*/ 220733 h 468820"/>
                <a:gd name="connsiteX31" fmla="*/ 21634 w 558260"/>
                <a:gd name="connsiteY31" fmla="*/ 228734 h 468820"/>
                <a:gd name="connsiteX32" fmla="*/ 6774 w 558260"/>
                <a:gd name="connsiteY32" fmla="*/ 228734 h 468820"/>
                <a:gd name="connsiteX33" fmla="*/ -84 w 558260"/>
                <a:gd name="connsiteY33" fmla="*/ 298171 h 468820"/>
                <a:gd name="connsiteX34" fmla="*/ -84 w 558260"/>
                <a:gd name="connsiteY34" fmla="*/ 303886 h 468820"/>
                <a:gd name="connsiteX35" fmla="*/ 4774 w 558260"/>
                <a:gd name="connsiteY35" fmla="*/ 320650 h 468820"/>
                <a:gd name="connsiteX36" fmla="*/ 6203 w 558260"/>
                <a:gd name="connsiteY36" fmla="*/ 365227 h 468820"/>
                <a:gd name="connsiteX37" fmla="*/ 48399 w 558260"/>
                <a:gd name="connsiteY37" fmla="*/ 362751 h 468820"/>
                <a:gd name="connsiteX38" fmla="*/ 94786 w 558260"/>
                <a:gd name="connsiteY38" fmla="*/ 371228 h 468820"/>
                <a:gd name="connsiteX39" fmla="*/ 127932 w 558260"/>
                <a:gd name="connsiteY39" fmla="*/ 417615 h 468820"/>
                <a:gd name="connsiteX40" fmla="*/ 133648 w 558260"/>
                <a:gd name="connsiteY40" fmla="*/ 447904 h 468820"/>
                <a:gd name="connsiteX41" fmla="*/ 160127 w 558260"/>
                <a:gd name="connsiteY41" fmla="*/ 468764 h 468820"/>
                <a:gd name="connsiteX42" fmla="*/ 177177 w 558260"/>
                <a:gd name="connsiteY42" fmla="*/ 468764 h 468820"/>
                <a:gd name="connsiteX43" fmla="*/ 192322 w 558260"/>
                <a:gd name="connsiteY43" fmla="*/ 457429 h 468820"/>
                <a:gd name="connsiteX44" fmla="*/ 205561 w 558260"/>
                <a:gd name="connsiteY44" fmla="*/ 454572 h 468820"/>
                <a:gd name="connsiteX45" fmla="*/ 253853 w 558260"/>
                <a:gd name="connsiteY45" fmla="*/ 457429 h 468820"/>
                <a:gd name="connsiteX46" fmla="*/ 272903 w 558260"/>
                <a:gd name="connsiteY46" fmla="*/ 452667 h 468820"/>
                <a:gd name="connsiteX47" fmla="*/ 274999 w 558260"/>
                <a:gd name="connsiteY47" fmla="*/ 453238 h 468820"/>
                <a:gd name="connsiteX48" fmla="*/ 292715 w 558260"/>
                <a:gd name="connsiteY48" fmla="*/ 418567 h 468820"/>
                <a:gd name="connsiteX49" fmla="*/ 287095 w 558260"/>
                <a:gd name="connsiteY49" fmla="*/ 397327 h 468820"/>
                <a:gd name="connsiteX50" fmla="*/ 307003 w 558260"/>
                <a:gd name="connsiteY50" fmla="*/ 366085 h 468820"/>
                <a:gd name="connsiteX51" fmla="*/ 351008 w 558260"/>
                <a:gd name="connsiteY51" fmla="*/ 340748 h 468820"/>
                <a:gd name="connsiteX52" fmla="*/ 372058 w 558260"/>
                <a:gd name="connsiteY52" fmla="*/ 340748 h 468820"/>
                <a:gd name="connsiteX53" fmla="*/ 380631 w 558260"/>
                <a:gd name="connsiteY53" fmla="*/ 351892 h 468820"/>
                <a:gd name="connsiteX54" fmla="*/ 396252 w 558260"/>
                <a:gd name="connsiteY54" fmla="*/ 366085 h 468820"/>
                <a:gd name="connsiteX55" fmla="*/ 403300 w 558260"/>
                <a:gd name="connsiteY55" fmla="*/ 366085 h 468820"/>
                <a:gd name="connsiteX56" fmla="*/ 429875 w 558260"/>
                <a:gd name="connsiteY56" fmla="*/ 333414 h 468820"/>
                <a:gd name="connsiteX57" fmla="*/ 435971 w 558260"/>
                <a:gd name="connsiteY57" fmla="*/ 320650 h 468820"/>
                <a:gd name="connsiteX58" fmla="*/ 435971 w 558260"/>
                <a:gd name="connsiteY58" fmla="*/ 303601 h 468820"/>
                <a:gd name="connsiteX59" fmla="*/ 463784 w 558260"/>
                <a:gd name="connsiteY59" fmla="*/ 282265 h 468820"/>
                <a:gd name="connsiteX60" fmla="*/ 464451 w 558260"/>
                <a:gd name="connsiteY60" fmla="*/ 275121 h 468820"/>
                <a:gd name="connsiteX61" fmla="*/ 464451 w 558260"/>
                <a:gd name="connsiteY61" fmla="*/ 262453 h 468820"/>
                <a:gd name="connsiteX62" fmla="*/ 480072 w 558260"/>
                <a:gd name="connsiteY62" fmla="*/ 253880 h 468820"/>
                <a:gd name="connsiteX63" fmla="*/ 480072 w 558260"/>
                <a:gd name="connsiteY63" fmla="*/ 228734 h 468820"/>
                <a:gd name="connsiteX64" fmla="*/ 498455 w 558260"/>
                <a:gd name="connsiteY64" fmla="*/ 210351 h 468820"/>
                <a:gd name="connsiteX65" fmla="*/ 519791 w 558260"/>
                <a:gd name="connsiteY65" fmla="*/ 134151 h 468820"/>
                <a:gd name="connsiteX66" fmla="*/ 536841 w 558260"/>
                <a:gd name="connsiteY66" fmla="*/ 125674 h 468820"/>
                <a:gd name="connsiteX67" fmla="*/ 558177 w 558260"/>
                <a:gd name="connsiteY67" fmla="*/ 112910 h 468820"/>
                <a:gd name="connsiteX68" fmla="*/ 558177 w 558260"/>
                <a:gd name="connsiteY68" fmla="*/ 77953 h 468820"/>
                <a:gd name="connsiteX69" fmla="*/ 541127 w 558260"/>
                <a:gd name="connsiteY69" fmla="*/ 71667 h 468820"/>
                <a:gd name="connsiteX70" fmla="*/ 522744 w 558260"/>
                <a:gd name="connsiteY70" fmla="*/ 54331 h 46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58260" h="468820">
                  <a:moveTo>
                    <a:pt x="522744" y="54331"/>
                  </a:moveTo>
                  <a:cubicBezTo>
                    <a:pt x="520934" y="54331"/>
                    <a:pt x="511409" y="31948"/>
                    <a:pt x="504837" y="15660"/>
                  </a:cubicBezTo>
                  <a:lnTo>
                    <a:pt x="504837" y="15660"/>
                  </a:lnTo>
                  <a:lnTo>
                    <a:pt x="482834" y="18708"/>
                  </a:lnTo>
                  <a:lnTo>
                    <a:pt x="465784" y="33091"/>
                  </a:lnTo>
                  <a:lnTo>
                    <a:pt x="435971" y="33091"/>
                  </a:lnTo>
                  <a:lnTo>
                    <a:pt x="411873" y="18708"/>
                  </a:lnTo>
                  <a:lnTo>
                    <a:pt x="362533" y="18708"/>
                  </a:lnTo>
                  <a:lnTo>
                    <a:pt x="319290" y="47950"/>
                  </a:lnTo>
                  <a:lnTo>
                    <a:pt x="290143" y="47950"/>
                  </a:lnTo>
                  <a:lnTo>
                    <a:pt x="260330" y="18708"/>
                  </a:lnTo>
                  <a:lnTo>
                    <a:pt x="246043" y="18708"/>
                  </a:lnTo>
                  <a:lnTo>
                    <a:pt x="216229" y="33091"/>
                  </a:lnTo>
                  <a:lnTo>
                    <a:pt x="203466" y="33091"/>
                  </a:lnTo>
                  <a:lnTo>
                    <a:pt x="177653" y="5659"/>
                  </a:lnTo>
                  <a:lnTo>
                    <a:pt x="159174" y="5659"/>
                  </a:lnTo>
                  <a:lnTo>
                    <a:pt x="127932" y="-56"/>
                  </a:lnTo>
                  <a:lnTo>
                    <a:pt x="64020" y="11278"/>
                  </a:lnTo>
                  <a:lnTo>
                    <a:pt x="64020" y="48235"/>
                  </a:lnTo>
                  <a:lnTo>
                    <a:pt x="42684" y="54903"/>
                  </a:lnTo>
                  <a:lnTo>
                    <a:pt x="54114" y="113577"/>
                  </a:lnTo>
                  <a:lnTo>
                    <a:pt x="35635" y="113577"/>
                  </a:lnTo>
                  <a:lnTo>
                    <a:pt x="35635" y="129484"/>
                  </a:lnTo>
                  <a:lnTo>
                    <a:pt x="48494" y="138532"/>
                  </a:lnTo>
                  <a:lnTo>
                    <a:pt x="52495" y="156249"/>
                  </a:lnTo>
                  <a:lnTo>
                    <a:pt x="44017" y="167393"/>
                  </a:lnTo>
                  <a:lnTo>
                    <a:pt x="44017" y="182443"/>
                  </a:lnTo>
                  <a:lnTo>
                    <a:pt x="52495" y="187967"/>
                  </a:lnTo>
                  <a:lnTo>
                    <a:pt x="44017" y="201683"/>
                  </a:lnTo>
                  <a:lnTo>
                    <a:pt x="26587" y="201683"/>
                  </a:lnTo>
                  <a:lnTo>
                    <a:pt x="26587" y="220733"/>
                  </a:lnTo>
                  <a:lnTo>
                    <a:pt x="21634" y="228734"/>
                  </a:lnTo>
                  <a:lnTo>
                    <a:pt x="6774" y="228734"/>
                  </a:lnTo>
                  <a:lnTo>
                    <a:pt x="-84" y="298171"/>
                  </a:lnTo>
                  <a:lnTo>
                    <a:pt x="-84" y="303886"/>
                  </a:lnTo>
                  <a:lnTo>
                    <a:pt x="4774" y="320650"/>
                  </a:lnTo>
                  <a:lnTo>
                    <a:pt x="6203" y="365227"/>
                  </a:lnTo>
                  <a:lnTo>
                    <a:pt x="48399" y="362751"/>
                  </a:lnTo>
                  <a:lnTo>
                    <a:pt x="94786" y="371228"/>
                  </a:lnTo>
                  <a:lnTo>
                    <a:pt x="127932" y="417615"/>
                  </a:lnTo>
                  <a:lnTo>
                    <a:pt x="133648" y="447904"/>
                  </a:lnTo>
                  <a:lnTo>
                    <a:pt x="160127" y="468764"/>
                  </a:lnTo>
                  <a:lnTo>
                    <a:pt x="177177" y="468764"/>
                  </a:lnTo>
                  <a:lnTo>
                    <a:pt x="192322" y="457429"/>
                  </a:lnTo>
                  <a:lnTo>
                    <a:pt x="205561" y="454572"/>
                  </a:lnTo>
                  <a:cubicBezTo>
                    <a:pt x="205561" y="454572"/>
                    <a:pt x="250995" y="457429"/>
                    <a:pt x="253853" y="457429"/>
                  </a:cubicBezTo>
                  <a:cubicBezTo>
                    <a:pt x="260282" y="456191"/>
                    <a:pt x="266645" y="454600"/>
                    <a:pt x="272903" y="452667"/>
                  </a:cubicBezTo>
                  <a:lnTo>
                    <a:pt x="274999" y="453238"/>
                  </a:lnTo>
                  <a:cubicBezTo>
                    <a:pt x="282714" y="438189"/>
                    <a:pt x="291286" y="421615"/>
                    <a:pt x="292715" y="418567"/>
                  </a:cubicBezTo>
                  <a:cubicBezTo>
                    <a:pt x="295573" y="412948"/>
                    <a:pt x="289953" y="407233"/>
                    <a:pt x="287095" y="397327"/>
                  </a:cubicBezTo>
                  <a:cubicBezTo>
                    <a:pt x="284238" y="387421"/>
                    <a:pt x="307003" y="366085"/>
                    <a:pt x="307003" y="366085"/>
                  </a:cubicBezTo>
                  <a:lnTo>
                    <a:pt x="351008" y="340748"/>
                  </a:lnTo>
                  <a:lnTo>
                    <a:pt x="372058" y="340748"/>
                  </a:lnTo>
                  <a:lnTo>
                    <a:pt x="380631" y="351892"/>
                  </a:lnTo>
                  <a:lnTo>
                    <a:pt x="396252" y="366085"/>
                  </a:lnTo>
                  <a:lnTo>
                    <a:pt x="403300" y="366085"/>
                  </a:lnTo>
                  <a:lnTo>
                    <a:pt x="429875" y="333414"/>
                  </a:lnTo>
                  <a:lnTo>
                    <a:pt x="435971" y="320650"/>
                  </a:lnTo>
                  <a:lnTo>
                    <a:pt x="435971" y="303601"/>
                  </a:lnTo>
                  <a:lnTo>
                    <a:pt x="463784" y="282265"/>
                  </a:lnTo>
                  <a:lnTo>
                    <a:pt x="464451" y="275121"/>
                  </a:lnTo>
                  <a:cubicBezTo>
                    <a:pt x="464451" y="275121"/>
                    <a:pt x="463022" y="263786"/>
                    <a:pt x="464451" y="262453"/>
                  </a:cubicBezTo>
                  <a:cubicBezTo>
                    <a:pt x="469070" y="258633"/>
                    <a:pt x="474376" y="255728"/>
                    <a:pt x="480072" y="253880"/>
                  </a:cubicBezTo>
                  <a:cubicBezTo>
                    <a:pt x="488549" y="251023"/>
                    <a:pt x="480072" y="233973"/>
                    <a:pt x="480072" y="228734"/>
                  </a:cubicBezTo>
                  <a:cubicBezTo>
                    <a:pt x="480072" y="223495"/>
                    <a:pt x="498455" y="210351"/>
                    <a:pt x="498455" y="210351"/>
                  </a:cubicBezTo>
                  <a:lnTo>
                    <a:pt x="519791" y="134151"/>
                  </a:lnTo>
                  <a:lnTo>
                    <a:pt x="536841" y="125674"/>
                  </a:lnTo>
                  <a:lnTo>
                    <a:pt x="558177" y="112910"/>
                  </a:lnTo>
                  <a:lnTo>
                    <a:pt x="558177" y="77953"/>
                  </a:lnTo>
                  <a:lnTo>
                    <a:pt x="541127" y="71667"/>
                  </a:lnTo>
                  <a:cubicBezTo>
                    <a:pt x="541127" y="71667"/>
                    <a:pt x="525601" y="53760"/>
                    <a:pt x="522744" y="54331"/>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9016FE0-B8B5-5229-2FCD-00443FB045E4}"/>
                </a:ext>
              </a:extLst>
            </p:cNvPr>
            <p:cNvSpPr/>
            <p:nvPr/>
          </p:nvSpPr>
          <p:spPr>
            <a:xfrm>
              <a:off x="4269711" y="282200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FAF54DD2-BA56-50E8-5086-21E3A0FE3E6F}"/>
                </a:ext>
              </a:extLst>
            </p:cNvPr>
            <p:cNvSpPr/>
            <p:nvPr/>
          </p:nvSpPr>
          <p:spPr>
            <a:xfrm>
              <a:off x="4277378" y="2841174"/>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72CADB0D-E9DC-306C-C21A-FD0CB74683A0}"/>
                </a:ext>
              </a:extLst>
            </p:cNvPr>
            <p:cNvSpPr/>
            <p:nvPr/>
          </p:nvSpPr>
          <p:spPr>
            <a:xfrm>
              <a:off x="4272619" y="2829409"/>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8DF6350B-5EF6-CD5D-E62F-ACAC04F4E2CE}"/>
                </a:ext>
              </a:extLst>
            </p:cNvPr>
            <p:cNvSpPr/>
            <p:nvPr/>
          </p:nvSpPr>
          <p:spPr>
            <a:xfrm>
              <a:off x="4337233" y="2989238"/>
              <a:ext cx="830912" cy="624118"/>
            </a:xfrm>
            <a:custGeom>
              <a:avLst/>
              <a:gdLst>
                <a:gd name="connsiteX0" fmla="*/ 567535 w 598670"/>
                <a:gd name="connsiteY0" fmla="*/ 268739 h 449675"/>
                <a:gd name="connsiteX1" fmla="*/ 552390 w 598670"/>
                <a:gd name="connsiteY1" fmla="*/ 240164 h 449675"/>
                <a:gd name="connsiteX2" fmla="*/ 552390 w 598670"/>
                <a:gd name="connsiteY2" fmla="*/ 225781 h 449675"/>
                <a:gd name="connsiteX3" fmla="*/ 546675 w 598670"/>
                <a:gd name="connsiteY3" fmla="*/ 220066 h 449675"/>
                <a:gd name="connsiteX4" fmla="*/ 522101 w 598670"/>
                <a:gd name="connsiteY4" fmla="*/ 206827 h 449675"/>
                <a:gd name="connsiteX5" fmla="*/ 499336 w 598670"/>
                <a:gd name="connsiteY5" fmla="*/ 196159 h 449675"/>
                <a:gd name="connsiteX6" fmla="*/ 491811 w 598670"/>
                <a:gd name="connsiteY6" fmla="*/ 182728 h 449675"/>
                <a:gd name="connsiteX7" fmla="*/ 455807 w 598670"/>
                <a:gd name="connsiteY7" fmla="*/ 155677 h 449675"/>
                <a:gd name="connsiteX8" fmla="*/ 455807 w 598670"/>
                <a:gd name="connsiteY8" fmla="*/ 146152 h 449675"/>
                <a:gd name="connsiteX9" fmla="*/ 446282 w 598670"/>
                <a:gd name="connsiteY9" fmla="*/ 136627 h 449675"/>
                <a:gd name="connsiteX10" fmla="*/ 431137 w 598670"/>
                <a:gd name="connsiteY10" fmla="*/ 136627 h 449675"/>
                <a:gd name="connsiteX11" fmla="*/ 414087 w 598670"/>
                <a:gd name="connsiteY11" fmla="*/ 125007 h 449675"/>
                <a:gd name="connsiteX12" fmla="*/ 429232 w 598670"/>
                <a:gd name="connsiteY12" fmla="*/ 87383 h 449675"/>
                <a:gd name="connsiteX13" fmla="*/ 421612 w 598670"/>
                <a:gd name="connsiteY13" fmla="*/ 58808 h 449675"/>
                <a:gd name="connsiteX14" fmla="*/ 398942 w 598670"/>
                <a:gd name="connsiteY14" fmla="*/ 39758 h 449675"/>
                <a:gd name="connsiteX15" fmla="*/ 398942 w 598670"/>
                <a:gd name="connsiteY15" fmla="*/ 21756 h 449675"/>
                <a:gd name="connsiteX16" fmla="*/ 391323 w 598670"/>
                <a:gd name="connsiteY16" fmla="*/ 9469 h 449675"/>
                <a:gd name="connsiteX17" fmla="*/ 384465 w 598670"/>
                <a:gd name="connsiteY17" fmla="*/ -56 h 449675"/>
                <a:gd name="connsiteX18" fmla="*/ 390941 w 598670"/>
                <a:gd name="connsiteY18" fmla="*/ 9469 h 449675"/>
                <a:gd name="connsiteX19" fmla="*/ 386560 w 598670"/>
                <a:gd name="connsiteY19" fmla="*/ 22423 h 449675"/>
                <a:gd name="connsiteX20" fmla="*/ 355318 w 598670"/>
                <a:gd name="connsiteY20" fmla="*/ 22423 h 449675"/>
                <a:gd name="connsiteX21" fmla="*/ 342078 w 598670"/>
                <a:gd name="connsiteY21" fmla="*/ 39472 h 449675"/>
                <a:gd name="connsiteX22" fmla="*/ 342078 w 598670"/>
                <a:gd name="connsiteY22" fmla="*/ 66428 h 449675"/>
                <a:gd name="connsiteX23" fmla="*/ 287214 w 598670"/>
                <a:gd name="connsiteY23" fmla="*/ 104528 h 449675"/>
                <a:gd name="connsiteX24" fmla="*/ 248352 w 598670"/>
                <a:gd name="connsiteY24" fmla="*/ 113005 h 449675"/>
                <a:gd name="connsiteX25" fmla="*/ 209109 w 598670"/>
                <a:gd name="connsiteY25" fmla="*/ 113005 h 449675"/>
                <a:gd name="connsiteX26" fmla="*/ 203394 w 598670"/>
                <a:gd name="connsiteY26" fmla="*/ 120340 h 449675"/>
                <a:gd name="connsiteX27" fmla="*/ 220444 w 598670"/>
                <a:gd name="connsiteY27" fmla="*/ 129865 h 449675"/>
                <a:gd name="connsiteX28" fmla="*/ 210919 w 598670"/>
                <a:gd name="connsiteY28" fmla="*/ 148343 h 449675"/>
                <a:gd name="connsiteX29" fmla="*/ 196727 w 598670"/>
                <a:gd name="connsiteY29" fmla="*/ 166822 h 449675"/>
                <a:gd name="connsiteX30" fmla="*/ 135672 w 598670"/>
                <a:gd name="connsiteY30" fmla="*/ 169584 h 449675"/>
                <a:gd name="connsiteX31" fmla="*/ 107097 w 598670"/>
                <a:gd name="connsiteY31" fmla="*/ 182443 h 449675"/>
                <a:gd name="connsiteX32" fmla="*/ 95762 w 598670"/>
                <a:gd name="connsiteY32" fmla="*/ 166822 h 449675"/>
                <a:gd name="connsiteX33" fmla="*/ 72235 w 598670"/>
                <a:gd name="connsiteY33" fmla="*/ 182824 h 449675"/>
                <a:gd name="connsiteX34" fmla="*/ 49470 w 598670"/>
                <a:gd name="connsiteY34" fmla="*/ 182824 h 449675"/>
                <a:gd name="connsiteX35" fmla="*/ 798 w 598670"/>
                <a:gd name="connsiteY35" fmla="*/ 256261 h 449675"/>
                <a:gd name="connsiteX36" fmla="*/ 12132 w 598670"/>
                <a:gd name="connsiteY36" fmla="*/ 281788 h 449675"/>
                <a:gd name="connsiteX37" fmla="*/ 7941 w 598670"/>
                <a:gd name="connsiteY37" fmla="*/ 319888 h 449675"/>
                <a:gd name="connsiteX38" fmla="*/ 32040 w 598670"/>
                <a:gd name="connsiteY38" fmla="*/ 332652 h 449675"/>
                <a:gd name="connsiteX39" fmla="*/ 40612 w 598670"/>
                <a:gd name="connsiteY39" fmla="*/ 368180 h 449675"/>
                <a:gd name="connsiteX40" fmla="*/ 73283 w 598670"/>
                <a:gd name="connsiteY40" fmla="*/ 417901 h 449675"/>
                <a:gd name="connsiteX41" fmla="*/ 73283 w 598670"/>
                <a:gd name="connsiteY41" fmla="*/ 449619 h 449675"/>
                <a:gd name="connsiteX42" fmla="*/ 91666 w 598670"/>
                <a:gd name="connsiteY42" fmla="*/ 442951 h 449675"/>
                <a:gd name="connsiteX43" fmla="*/ 99286 w 598670"/>
                <a:gd name="connsiteY43" fmla="*/ 385801 h 449675"/>
                <a:gd name="connsiteX44" fmla="*/ 121003 w 598670"/>
                <a:gd name="connsiteY44" fmla="*/ 381991 h 449675"/>
                <a:gd name="connsiteX45" fmla="*/ 149578 w 598670"/>
                <a:gd name="connsiteY45" fmla="*/ 372466 h 449675"/>
                <a:gd name="connsiteX46" fmla="*/ 187678 w 598670"/>
                <a:gd name="connsiteY46" fmla="*/ 385801 h 449675"/>
                <a:gd name="connsiteX47" fmla="*/ 193583 w 598670"/>
                <a:gd name="connsiteY47" fmla="*/ 379134 h 449675"/>
                <a:gd name="connsiteX48" fmla="*/ 193583 w 598670"/>
                <a:gd name="connsiteY48" fmla="*/ 346939 h 449675"/>
                <a:gd name="connsiteX49" fmla="*/ 199965 w 598670"/>
                <a:gd name="connsiteY49" fmla="*/ 340272 h 449675"/>
                <a:gd name="connsiteX50" fmla="*/ 217015 w 598670"/>
                <a:gd name="connsiteY50" fmla="*/ 318555 h 449675"/>
                <a:gd name="connsiteX51" fmla="*/ 231207 w 598670"/>
                <a:gd name="connsiteY51" fmla="*/ 299505 h 449675"/>
                <a:gd name="connsiteX52" fmla="*/ 249209 w 598670"/>
                <a:gd name="connsiteY52" fmla="*/ 299505 h 449675"/>
                <a:gd name="connsiteX53" fmla="*/ 271022 w 598670"/>
                <a:gd name="connsiteY53" fmla="*/ 310840 h 449675"/>
                <a:gd name="connsiteX54" fmla="*/ 289024 w 598670"/>
                <a:gd name="connsiteY54" fmla="*/ 340177 h 449675"/>
                <a:gd name="connsiteX55" fmla="*/ 307026 w 598670"/>
                <a:gd name="connsiteY55" fmla="*/ 340177 h 449675"/>
                <a:gd name="connsiteX56" fmla="*/ 316551 w 598670"/>
                <a:gd name="connsiteY56" fmla="*/ 346844 h 449675"/>
                <a:gd name="connsiteX57" fmla="*/ 350651 w 598670"/>
                <a:gd name="connsiteY57" fmla="*/ 346844 h 449675"/>
                <a:gd name="connsiteX58" fmla="*/ 369701 w 598670"/>
                <a:gd name="connsiteY58" fmla="*/ 353512 h 449675"/>
                <a:gd name="connsiteX59" fmla="*/ 386750 w 598670"/>
                <a:gd name="connsiteY59" fmla="*/ 346844 h 449675"/>
                <a:gd name="connsiteX60" fmla="*/ 396275 w 598670"/>
                <a:gd name="connsiteY60" fmla="*/ 321317 h 449675"/>
                <a:gd name="connsiteX61" fmla="*/ 415325 w 598670"/>
                <a:gd name="connsiteY61" fmla="*/ 324175 h 449675"/>
                <a:gd name="connsiteX62" fmla="*/ 432375 w 598670"/>
                <a:gd name="connsiteY62" fmla="*/ 327889 h 449675"/>
                <a:gd name="connsiteX63" fmla="*/ 458855 w 598670"/>
                <a:gd name="connsiteY63" fmla="*/ 312745 h 449675"/>
                <a:gd name="connsiteX64" fmla="*/ 464570 w 598670"/>
                <a:gd name="connsiteY64" fmla="*/ 299505 h 449675"/>
                <a:gd name="connsiteX65" fmla="*/ 474095 w 598670"/>
                <a:gd name="connsiteY65" fmla="*/ 299505 h 449675"/>
                <a:gd name="connsiteX66" fmla="*/ 483620 w 598670"/>
                <a:gd name="connsiteY66" fmla="*/ 309030 h 449675"/>
                <a:gd name="connsiteX67" fmla="*/ 500860 w 598670"/>
                <a:gd name="connsiteY67" fmla="*/ 309030 h 449675"/>
                <a:gd name="connsiteX68" fmla="*/ 511338 w 598670"/>
                <a:gd name="connsiteY68" fmla="*/ 287313 h 449675"/>
                <a:gd name="connsiteX69" fmla="*/ 535912 w 598670"/>
                <a:gd name="connsiteY69" fmla="*/ 295790 h 449675"/>
                <a:gd name="connsiteX70" fmla="*/ 560487 w 598670"/>
                <a:gd name="connsiteY70" fmla="*/ 308173 h 449675"/>
                <a:gd name="connsiteX71" fmla="*/ 598587 w 598670"/>
                <a:gd name="connsiteY71" fmla="*/ 308173 h 449675"/>
                <a:gd name="connsiteX72" fmla="*/ 598587 w 598670"/>
                <a:gd name="connsiteY72" fmla="*/ 267406 h 449675"/>
                <a:gd name="connsiteX73" fmla="*/ 567535 w 598670"/>
                <a:gd name="connsiteY73" fmla="*/ 268739 h 44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98670" h="449675">
                  <a:moveTo>
                    <a:pt x="567535" y="268739"/>
                  </a:moveTo>
                  <a:cubicBezTo>
                    <a:pt x="561820" y="269882"/>
                    <a:pt x="552390" y="240164"/>
                    <a:pt x="552390" y="240164"/>
                  </a:cubicBezTo>
                  <a:lnTo>
                    <a:pt x="552390" y="225781"/>
                  </a:lnTo>
                  <a:lnTo>
                    <a:pt x="546675" y="220066"/>
                  </a:lnTo>
                  <a:cubicBezTo>
                    <a:pt x="539084" y="214628"/>
                    <a:pt x="530826" y="210170"/>
                    <a:pt x="522101" y="206827"/>
                  </a:cubicBezTo>
                  <a:lnTo>
                    <a:pt x="499336" y="196159"/>
                  </a:lnTo>
                  <a:lnTo>
                    <a:pt x="491811" y="182728"/>
                  </a:lnTo>
                  <a:cubicBezTo>
                    <a:pt x="491811" y="182728"/>
                    <a:pt x="469047" y="155677"/>
                    <a:pt x="455807" y="155677"/>
                  </a:cubicBezTo>
                  <a:cubicBezTo>
                    <a:pt x="442567" y="155677"/>
                    <a:pt x="455807" y="146152"/>
                    <a:pt x="455807" y="146152"/>
                  </a:cubicBezTo>
                  <a:lnTo>
                    <a:pt x="446282" y="136627"/>
                  </a:lnTo>
                  <a:lnTo>
                    <a:pt x="431137" y="136627"/>
                  </a:lnTo>
                  <a:cubicBezTo>
                    <a:pt x="431137" y="136627"/>
                    <a:pt x="419707" y="129007"/>
                    <a:pt x="414087" y="125007"/>
                  </a:cubicBezTo>
                  <a:cubicBezTo>
                    <a:pt x="408467" y="121006"/>
                    <a:pt x="423612" y="98718"/>
                    <a:pt x="429232" y="87383"/>
                  </a:cubicBezTo>
                  <a:cubicBezTo>
                    <a:pt x="434852" y="76048"/>
                    <a:pt x="421612" y="58808"/>
                    <a:pt x="421612" y="58808"/>
                  </a:cubicBezTo>
                  <a:lnTo>
                    <a:pt x="398942" y="39758"/>
                  </a:lnTo>
                  <a:lnTo>
                    <a:pt x="398942" y="21756"/>
                  </a:lnTo>
                  <a:lnTo>
                    <a:pt x="391323" y="9469"/>
                  </a:lnTo>
                  <a:lnTo>
                    <a:pt x="384465" y="-56"/>
                  </a:lnTo>
                  <a:lnTo>
                    <a:pt x="390941" y="9469"/>
                  </a:lnTo>
                  <a:lnTo>
                    <a:pt x="386560" y="22423"/>
                  </a:lnTo>
                  <a:lnTo>
                    <a:pt x="355318" y="22423"/>
                  </a:lnTo>
                  <a:lnTo>
                    <a:pt x="342078" y="39472"/>
                  </a:lnTo>
                  <a:lnTo>
                    <a:pt x="342078" y="66428"/>
                  </a:lnTo>
                  <a:lnTo>
                    <a:pt x="287214" y="104528"/>
                  </a:lnTo>
                  <a:lnTo>
                    <a:pt x="248352" y="113005"/>
                  </a:lnTo>
                  <a:lnTo>
                    <a:pt x="209109" y="113005"/>
                  </a:lnTo>
                  <a:lnTo>
                    <a:pt x="203394" y="120340"/>
                  </a:lnTo>
                  <a:lnTo>
                    <a:pt x="220444" y="129865"/>
                  </a:lnTo>
                  <a:lnTo>
                    <a:pt x="210919" y="148343"/>
                  </a:lnTo>
                  <a:lnTo>
                    <a:pt x="196727" y="166822"/>
                  </a:lnTo>
                  <a:cubicBezTo>
                    <a:pt x="196727" y="166822"/>
                    <a:pt x="144149" y="169584"/>
                    <a:pt x="135672" y="169584"/>
                  </a:cubicBezTo>
                  <a:cubicBezTo>
                    <a:pt x="125346" y="171813"/>
                    <a:pt x="115612" y="176194"/>
                    <a:pt x="107097" y="182443"/>
                  </a:cubicBezTo>
                  <a:cubicBezTo>
                    <a:pt x="102906" y="185205"/>
                    <a:pt x="95762" y="166822"/>
                    <a:pt x="95762" y="166822"/>
                  </a:cubicBezTo>
                  <a:lnTo>
                    <a:pt x="72235" y="182824"/>
                  </a:lnTo>
                  <a:lnTo>
                    <a:pt x="49470" y="182824"/>
                  </a:lnTo>
                  <a:cubicBezTo>
                    <a:pt x="49470" y="182824"/>
                    <a:pt x="5560" y="250927"/>
                    <a:pt x="798" y="256261"/>
                  </a:cubicBezTo>
                  <a:cubicBezTo>
                    <a:pt x="-3965" y="261595"/>
                    <a:pt x="12132" y="277597"/>
                    <a:pt x="12132" y="281788"/>
                  </a:cubicBezTo>
                  <a:cubicBezTo>
                    <a:pt x="12132" y="285979"/>
                    <a:pt x="7941" y="314459"/>
                    <a:pt x="7941" y="319888"/>
                  </a:cubicBezTo>
                  <a:cubicBezTo>
                    <a:pt x="7941" y="325318"/>
                    <a:pt x="32040" y="332652"/>
                    <a:pt x="32040" y="332652"/>
                  </a:cubicBezTo>
                  <a:lnTo>
                    <a:pt x="40612" y="368180"/>
                  </a:lnTo>
                  <a:lnTo>
                    <a:pt x="73283" y="417901"/>
                  </a:lnTo>
                  <a:lnTo>
                    <a:pt x="73283" y="449619"/>
                  </a:lnTo>
                  <a:lnTo>
                    <a:pt x="91666" y="442951"/>
                  </a:lnTo>
                  <a:lnTo>
                    <a:pt x="99286" y="385801"/>
                  </a:lnTo>
                  <a:lnTo>
                    <a:pt x="121003" y="381991"/>
                  </a:lnTo>
                  <a:lnTo>
                    <a:pt x="149578" y="372466"/>
                  </a:lnTo>
                  <a:lnTo>
                    <a:pt x="187678" y="385801"/>
                  </a:lnTo>
                  <a:lnTo>
                    <a:pt x="193583" y="379134"/>
                  </a:lnTo>
                  <a:lnTo>
                    <a:pt x="193583" y="346939"/>
                  </a:lnTo>
                  <a:lnTo>
                    <a:pt x="199965" y="340272"/>
                  </a:lnTo>
                  <a:lnTo>
                    <a:pt x="217015" y="318555"/>
                  </a:lnTo>
                  <a:cubicBezTo>
                    <a:pt x="217015" y="318555"/>
                    <a:pt x="225588" y="299505"/>
                    <a:pt x="231207" y="299505"/>
                  </a:cubicBezTo>
                  <a:lnTo>
                    <a:pt x="249209" y="299505"/>
                  </a:lnTo>
                  <a:lnTo>
                    <a:pt x="271022" y="310840"/>
                  </a:lnTo>
                  <a:lnTo>
                    <a:pt x="289024" y="340177"/>
                  </a:lnTo>
                  <a:lnTo>
                    <a:pt x="307026" y="340177"/>
                  </a:lnTo>
                  <a:lnTo>
                    <a:pt x="316551" y="346844"/>
                  </a:lnTo>
                  <a:lnTo>
                    <a:pt x="350651" y="346844"/>
                  </a:lnTo>
                  <a:lnTo>
                    <a:pt x="369701" y="353512"/>
                  </a:lnTo>
                  <a:lnTo>
                    <a:pt x="386750" y="346844"/>
                  </a:lnTo>
                  <a:lnTo>
                    <a:pt x="396275" y="321317"/>
                  </a:lnTo>
                  <a:lnTo>
                    <a:pt x="415325" y="324175"/>
                  </a:lnTo>
                  <a:lnTo>
                    <a:pt x="432375" y="327889"/>
                  </a:lnTo>
                  <a:lnTo>
                    <a:pt x="458855" y="312745"/>
                  </a:lnTo>
                  <a:cubicBezTo>
                    <a:pt x="458855" y="312745"/>
                    <a:pt x="460760" y="298552"/>
                    <a:pt x="464570" y="299505"/>
                  </a:cubicBezTo>
                  <a:cubicBezTo>
                    <a:pt x="467723" y="300038"/>
                    <a:pt x="470942" y="300038"/>
                    <a:pt x="474095" y="299505"/>
                  </a:cubicBezTo>
                  <a:lnTo>
                    <a:pt x="483620" y="309030"/>
                  </a:lnTo>
                  <a:lnTo>
                    <a:pt x="500860" y="309030"/>
                  </a:lnTo>
                  <a:lnTo>
                    <a:pt x="511338" y="287313"/>
                  </a:lnTo>
                  <a:cubicBezTo>
                    <a:pt x="511338" y="287313"/>
                    <a:pt x="532102" y="294838"/>
                    <a:pt x="535912" y="295790"/>
                  </a:cubicBezTo>
                  <a:cubicBezTo>
                    <a:pt x="539722" y="296743"/>
                    <a:pt x="556772" y="307220"/>
                    <a:pt x="560487" y="308173"/>
                  </a:cubicBezTo>
                  <a:cubicBezTo>
                    <a:pt x="564201" y="309125"/>
                    <a:pt x="582394" y="308173"/>
                    <a:pt x="598587" y="308173"/>
                  </a:cubicBezTo>
                  <a:lnTo>
                    <a:pt x="598587" y="267406"/>
                  </a:lnTo>
                  <a:cubicBezTo>
                    <a:pt x="588214" y="267187"/>
                    <a:pt x="577851" y="267634"/>
                    <a:pt x="567535" y="268739"/>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CF112E99-8A5B-9092-378E-04F8DCFC3FC7}"/>
                </a:ext>
              </a:extLst>
            </p:cNvPr>
            <p:cNvSpPr/>
            <p:nvPr/>
          </p:nvSpPr>
          <p:spPr>
            <a:xfrm>
              <a:off x="4120324" y="3507597"/>
              <a:ext cx="499320" cy="652276"/>
            </a:xfrm>
            <a:custGeom>
              <a:avLst/>
              <a:gdLst>
                <a:gd name="connsiteX0" fmla="*/ 349484 w 359759"/>
                <a:gd name="connsiteY0" fmla="*/ 610 h 469963"/>
                <a:gd name="connsiteX1" fmla="*/ 349484 w 359759"/>
                <a:gd name="connsiteY1" fmla="*/ 6611 h 469963"/>
                <a:gd name="connsiteX2" fmla="*/ 343578 w 359759"/>
                <a:gd name="connsiteY2" fmla="*/ 13279 h 469963"/>
                <a:gd name="connsiteX3" fmla="*/ 305479 w 359759"/>
                <a:gd name="connsiteY3" fmla="*/ -56 h 469963"/>
                <a:gd name="connsiteX4" fmla="*/ 276904 w 359759"/>
                <a:gd name="connsiteY4" fmla="*/ 9469 h 469963"/>
                <a:gd name="connsiteX5" fmla="*/ 255187 w 359759"/>
                <a:gd name="connsiteY5" fmla="*/ 13279 h 469963"/>
                <a:gd name="connsiteX6" fmla="*/ 247566 w 359759"/>
                <a:gd name="connsiteY6" fmla="*/ 70429 h 469963"/>
                <a:gd name="connsiteX7" fmla="*/ 229183 w 359759"/>
                <a:gd name="connsiteY7" fmla="*/ 77096 h 469963"/>
                <a:gd name="connsiteX8" fmla="*/ 229183 w 359759"/>
                <a:gd name="connsiteY8" fmla="*/ 99289 h 469963"/>
                <a:gd name="connsiteX9" fmla="*/ 206418 w 359759"/>
                <a:gd name="connsiteY9" fmla="*/ 89764 h 469963"/>
                <a:gd name="connsiteX10" fmla="*/ 187940 w 359759"/>
                <a:gd name="connsiteY10" fmla="*/ 89764 h 469963"/>
                <a:gd name="connsiteX11" fmla="*/ 158127 w 359759"/>
                <a:gd name="connsiteY11" fmla="*/ 78429 h 469963"/>
                <a:gd name="connsiteX12" fmla="*/ 100977 w 359759"/>
                <a:gd name="connsiteY12" fmla="*/ 76906 h 469963"/>
                <a:gd name="connsiteX13" fmla="*/ 96500 w 359759"/>
                <a:gd name="connsiteY13" fmla="*/ 87859 h 469963"/>
                <a:gd name="connsiteX14" fmla="*/ 96500 w 359759"/>
                <a:gd name="connsiteY14" fmla="*/ 116434 h 469963"/>
                <a:gd name="connsiteX15" fmla="*/ 101929 w 359759"/>
                <a:gd name="connsiteY15" fmla="*/ 124054 h 469963"/>
                <a:gd name="connsiteX16" fmla="*/ 113550 w 359759"/>
                <a:gd name="connsiteY16" fmla="*/ 124054 h 469963"/>
                <a:gd name="connsiteX17" fmla="*/ 134409 w 359759"/>
                <a:gd name="connsiteY17" fmla="*/ 115482 h 469963"/>
                <a:gd name="connsiteX18" fmla="*/ 151459 w 359759"/>
                <a:gd name="connsiteY18" fmla="*/ 122625 h 469963"/>
                <a:gd name="connsiteX19" fmla="*/ 156317 w 359759"/>
                <a:gd name="connsiteY19" fmla="*/ 129674 h 469963"/>
                <a:gd name="connsiteX20" fmla="*/ 162794 w 359759"/>
                <a:gd name="connsiteY20" fmla="*/ 145771 h 469963"/>
                <a:gd name="connsiteX21" fmla="*/ 162794 w 359759"/>
                <a:gd name="connsiteY21" fmla="*/ 154344 h 469963"/>
                <a:gd name="connsiteX22" fmla="*/ 129647 w 359759"/>
                <a:gd name="connsiteY22" fmla="*/ 163869 h 469963"/>
                <a:gd name="connsiteX23" fmla="*/ 129647 w 359759"/>
                <a:gd name="connsiteY23" fmla="*/ 189396 h 469963"/>
                <a:gd name="connsiteX24" fmla="*/ 137172 w 359759"/>
                <a:gd name="connsiteY24" fmla="*/ 209303 h 469963"/>
                <a:gd name="connsiteX25" fmla="*/ 156222 w 359759"/>
                <a:gd name="connsiteY25" fmla="*/ 214066 h 469963"/>
                <a:gd name="connsiteX26" fmla="*/ 156222 w 359759"/>
                <a:gd name="connsiteY26" fmla="*/ 242641 h 469963"/>
                <a:gd name="connsiteX27" fmla="*/ 162699 w 359759"/>
                <a:gd name="connsiteY27" fmla="*/ 275788 h 469963"/>
                <a:gd name="connsiteX28" fmla="*/ 149459 w 359759"/>
                <a:gd name="connsiteY28" fmla="*/ 289027 h 469963"/>
                <a:gd name="connsiteX29" fmla="*/ 148507 w 359759"/>
                <a:gd name="connsiteY29" fmla="*/ 308934 h 469963"/>
                <a:gd name="connsiteX30" fmla="*/ 135267 w 359759"/>
                <a:gd name="connsiteY30" fmla="*/ 308934 h 469963"/>
                <a:gd name="connsiteX31" fmla="*/ 133362 w 359759"/>
                <a:gd name="connsiteY31" fmla="*/ 297505 h 469963"/>
                <a:gd name="connsiteX32" fmla="*/ 129552 w 359759"/>
                <a:gd name="connsiteY32" fmla="*/ 286170 h 469963"/>
                <a:gd name="connsiteX33" fmla="*/ 122884 w 359759"/>
                <a:gd name="connsiteY33" fmla="*/ 286170 h 469963"/>
                <a:gd name="connsiteX34" fmla="*/ 120979 w 359759"/>
                <a:gd name="connsiteY34" fmla="*/ 294742 h 469963"/>
                <a:gd name="connsiteX35" fmla="*/ 101929 w 359759"/>
                <a:gd name="connsiteY35" fmla="*/ 308934 h 469963"/>
                <a:gd name="connsiteX36" fmla="*/ 88690 w 359759"/>
                <a:gd name="connsiteY36" fmla="*/ 298457 h 469963"/>
                <a:gd name="connsiteX37" fmla="*/ 83927 w 359759"/>
                <a:gd name="connsiteY37" fmla="*/ 295695 h 469963"/>
                <a:gd name="connsiteX38" fmla="*/ 76307 w 359759"/>
                <a:gd name="connsiteY38" fmla="*/ 280550 h 469963"/>
                <a:gd name="connsiteX39" fmla="*/ 68782 w 359759"/>
                <a:gd name="connsiteY39" fmla="*/ 280550 h 469963"/>
                <a:gd name="connsiteX40" fmla="*/ 64020 w 359759"/>
                <a:gd name="connsiteY40" fmla="*/ 286170 h 469963"/>
                <a:gd name="connsiteX41" fmla="*/ 64020 w 359759"/>
                <a:gd name="connsiteY41" fmla="*/ 297505 h 469963"/>
                <a:gd name="connsiteX42" fmla="*/ 56304 w 359759"/>
                <a:gd name="connsiteY42" fmla="*/ 301315 h 469963"/>
                <a:gd name="connsiteX43" fmla="*/ 39445 w 359759"/>
                <a:gd name="connsiteY43" fmla="*/ 301315 h 469963"/>
                <a:gd name="connsiteX44" fmla="*/ 28968 w 359759"/>
                <a:gd name="connsiteY44" fmla="*/ 301315 h 469963"/>
                <a:gd name="connsiteX45" fmla="*/ 27729 w 359759"/>
                <a:gd name="connsiteY45" fmla="*/ 320365 h 469963"/>
                <a:gd name="connsiteX46" fmla="*/ 27729 w 359759"/>
                <a:gd name="connsiteY46" fmla="*/ 333604 h 469963"/>
                <a:gd name="connsiteX47" fmla="*/ 33730 w 359759"/>
                <a:gd name="connsiteY47" fmla="*/ 341224 h 469963"/>
                <a:gd name="connsiteX48" fmla="*/ 33730 w 359759"/>
                <a:gd name="connsiteY48" fmla="*/ 352559 h 469963"/>
                <a:gd name="connsiteX49" fmla="*/ 22395 w 359759"/>
                <a:gd name="connsiteY49" fmla="*/ 356369 h 469963"/>
                <a:gd name="connsiteX50" fmla="*/ 12870 w 359759"/>
                <a:gd name="connsiteY50" fmla="*/ 356369 h 469963"/>
                <a:gd name="connsiteX51" fmla="*/ -84 w 359759"/>
                <a:gd name="connsiteY51" fmla="*/ 372181 h 469963"/>
                <a:gd name="connsiteX52" fmla="*/ 24586 w 359759"/>
                <a:gd name="connsiteY52" fmla="*/ 399613 h 469963"/>
                <a:gd name="connsiteX53" fmla="*/ 24586 w 359759"/>
                <a:gd name="connsiteY53" fmla="*/ 413805 h 469963"/>
                <a:gd name="connsiteX54" fmla="*/ 41636 w 359759"/>
                <a:gd name="connsiteY54" fmla="*/ 422282 h 469963"/>
                <a:gd name="connsiteX55" fmla="*/ 49161 w 359759"/>
                <a:gd name="connsiteY55" fmla="*/ 432759 h 469963"/>
                <a:gd name="connsiteX56" fmla="*/ 56019 w 359759"/>
                <a:gd name="connsiteY56" fmla="*/ 469907 h 469963"/>
                <a:gd name="connsiteX57" fmla="*/ 64305 w 359759"/>
                <a:gd name="connsiteY57" fmla="*/ 466859 h 469963"/>
                <a:gd name="connsiteX58" fmla="*/ 65258 w 359759"/>
                <a:gd name="connsiteY58" fmla="*/ 450762 h 469963"/>
                <a:gd name="connsiteX59" fmla="*/ 72878 w 359759"/>
                <a:gd name="connsiteY59" fmla="*/ 428950 h 469963"/>
                <a:gd name="connsiteX60" fmla="*/ 95547 w 359759"/>
                <a:gd name="connsiteY60" fmla="*/ 410947 h 469963"/>
                <a:gd name="connsiteX61" fmla="*/ 111645 w 359759"/>
                <a:gd name="connsiteY61" fmla="*/ 422282 h 469963"/>
                <a:gd name="connsiteX62" fmla="*/ 119265 w 359759"/>
                <a:gd name="connsiteY62" fmla="*/ 419520 h 469963"/>
                <a:gd name="connsiteX63" fmla="*/ 127742 w 359759"/>
                <a:gd name="connsiteY63" fmla="*/ 408090 h 469963"/>
                <a:gd name="connsiteX64" fmla="*/ 127742 w 359759"/>
                <a:gd name="connsiteY64" fmla="*/ 404375 h 469963"/>
                <a:gd name="connsiteX65" fmla="*/ 142887 w 359759"/>
                <a:gd name="connsiteY65" fmla="*/ 398660 h 469963"/>
                <a:gd name="connsiteX66" fmla="*/ 156317 w 359759"/>
                <a:gd name="connsiteY66" fmla="*/ 398660 h 469963"/>
                <a:gd name="connsiteX67" fmla="*/ 162794 w 359759"/>
                <a:gd name="connsiteY67" fmla="*/ 419520 h 469963"/>
                <a:gd name="connsiteX68" fmla="*/ 167080 w 359759"/>
                <a:gd name="connsiteY68" fmla="*/ 422282 h 469963"/>
                <a:gd name="connsiteX69" fmla="*/ 180796 w 359759"/>
                <a:gd name="connsiteY69" fmla="*/ 412757 h 469963"/>
                <a:gd name="connsiteX70" fmla="*/ 204418 w 359759"/>
                <a:gd name="connsiteY70" fmla="*/ 395707 h 469963"/>
                <a:gd name="connsiteX71" fmla="*/ 212991 w 359759"/>
                <a:gd name="connsiteY71" fmla="*/ 375800 h 469963"/>
                <a:gd name="connsiteX72" fmla="*/ 223373 w 359759"/>
                <a:gd name="connsiteY72" fmla="*/ 374848 h 469963"/>
                <a:gd name="connsiteX73" fmla="*/ 238518 w 359759"/>
                <a:gd name="connsiteY73" fmla="*/ 367323 h 469963"/>
                <a:gd name="connsiteX74" fmla="*/ 238518 w 359759"/>
                <a:gd name="connsiteY74" fmla="*/ 339891 h 469963"/>
                <a:gd name="connsiteX75" fmla="*/ 238518 w 359759"/>
                <a:gd name="connsiteY75" fmla="*/ 289694 h 469963"/>
                <a:gd name="connsiteX76" fmla="*/ 261187 w 359759"/>
                <a:gd name="connsiteY76" fmla="*/ 267215 h 469963"/>
                <a:gd name="connsiteX77" fmla="*/ 261187 w 359759"/>
                <a:gd name="connsiteY77" fmla="*/ 258452 h 469963"/>
                <a:gd name="connsiteX78" fmla="*/ 288715 w 359759"/>
                <a:gd name="connsiteY78" fmla="*/ 247022 h 469963"/>
                <a:gd name="connsiteX79" fmla="*/ 309479 w 359759"/>
                <a:gd name="connsiteY79" fmla="*/ 226258 h 469963"/>
                <a:gd name="connsiteX80" fmla="*/ 309479 w 359759"/>
                <a:gd name="connsiteY80" fmla="*/ 194063 h 469963"/>
                <a:gd name="connsiteX81" fmla="*/ 321862 w 359759"/>
                <a:gd name="connsiteY81" fmla="*/ 177013 h 469963"/>
                <a:gd name="connsiteX82" fmla="*/ 321862 w 359759"/>
                <a:gd name="connsiteY82" fmla="*/ 154344 h 469963"/>
                <a:gd name="connsiteX83" fmla="*/ 326529 w 359759"/>
                <a:gd name="connsiteY83" fmla="*/ 121673 h 469963"/>
                <a:gd name="connsiteX84" fmla="*/ 326529 w 359759"/>
                <a:gd name="connsiteY84" fmla="*/ 90907 h 469963"/>
                <a:gd name="connsiteX85" fmla="*/ 334149 w 359759"/>
                <a:gd name="connsiteY85" fmla="*/ 76715 h 469963"/>
                <a:gd name="connsiteX86" fmla="*/ 349484 w 359759"/>
                <a:gd name="connsiteY86" fmla="*/ 37853 h 469963"/>
                <a:gd name="connsiteX87" fmla="*/ 359676 w 359759"/>
                <a:gd name="connsiteY87" fmla="*/ 19851 h 469963"/>
                <a:gd name="connsiteX88" fmla="*/ 349484 w 359759"/>
                <a:gd name="connsiteY88" fmla="*/ 610 h 46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59759" h="469963">
                  <a:moveTo>
                    <a:pt x="349484" y="610"/>
                  </a:moveTo>
                  <a:lnTo>
                    <a:pt x="349484" y="6611"/>
                  </a:lnTo>
                  <a:lnTo>
                    <a:pt x="343578" y="13279"/>
                  </a:lnTo>
                  <a:lnTo>
                    <a:pt x="305479" y="-56"/>
                  </a:lnTo>
                  <a:lnTo>
                    <a:pt x="276904" y="9469"/>
                  </a:lnTo>
                  <a:lnTo>
                    <a:pt x="255187" y="13279"/>
                  </a:lnTo>
                  <a:lnTo>
                    <a:pt x="247566" y="70429"/>
                  </a:lnTo>
                  <a:lnTo>
                    <a:pt x="229183" y="77096"/>
                  </a:lnTo>
                  <a:lnTo>
                    <a:pt x="229183" y="99289"/>
                  </a:lnTo>
                  <a:lnTo>
                    <a:pt x="206418" y="89764"/>
                  </a:lnTo>
                  <a:lnTo>
                    <a:pt x="187940" y="89764"/>
                  </a:lnTo>
                  <a:cubicBezTo>
                    <a:pt x="177662" y="86964"/>
                    <a:pt x="167671" y="83164"/>
                    <a:pt x="158127" y="78429"/>
                  </a:cubicBezTo>
                  <a:cubicBezTo>
                    <a:pt x="139124" y="76772"/>
                    <a:pt x="120036" y="76258"/>
                    <a:pt x="100977" y="76906"/>
                  </a:cubicBezTo>
                  <a:lnTo>
                    <a:pt x="96500" y="87859"/>
                  </a:lnTo>
                  <a:lnTo>
                    <a:pt x="96500" y="116434"/>
                  </a:lnTo>
                  <a:lnTo>
                    <a:pt x="101929" y="124054"/>
                  </a:lnTo>
                  <a:lnTo>
                    <a:pt x="113550" y="124054"/>
                  </a:lnTo>
                  <a:lnTo>
                    <a:pt x="134409" y="115482"/>
                  </a:lnTo>
                  <a:lnTo>
                    <a:pt x="151459" y="122625"/>
                  </a:lnTo>
                  <a:cubicBezTo>
                    <a:pt x="154002" y="124188"/>
                    <a:pt x="155765" y="126740"/>
                    <a:pt x="156317" y="129674"/>
                  </a:cubicBezTo>
                  <a:cubicBezTo>
                    <a:pt x="158203" y="135141"/>
                    <a:pt x="160365" y="140513"/>
                    <a:pt x="162794" y="145771"/>
                  </a:cubicBezTo>
                  <a:lnTo>
                    <a:pt x="162794" y="154344"/>
                  </a:lnTo>
                  <a:lnTo>
                    <a:pt x="129647" y="163869"/>
                  </a:lnTo>
                  <a:lnTo>
                    <a:pt x="129647" y="189396"/>
                  </a:lnTo>
                  <a:lnTo>
                    <a:pt x="137172" y="209303"/>
                  </a:lnTo>
                  <a:lnTo>
                    <a:pt x="156222" y="214066"/>
                  </a:lnTo>
                  <a:cubicBezTo>
                    <a:pt x="155384" y="223572"/>
                    <a:pt x="155384" y="233135"/>
                    <a:pt x="156222" y="242641"/>
                  </a:cubicBezTo>
                  <a:cubicBezTo>
                    <a:pt x="157936" y="248260"/>
                    <a:pt x="162699" y="275788"/>
                    <a:pt x="162699" y="275788"/>
                  </a:cubicBezTo>
                  <a:lnTo>
                    <a:pt x="149459" y="289027"/>
                  </a:lnTo>
                  <a:lnTo>
                    <a:pt x="148507" y="308934"/>
                  </a:lnTo>
                  <a:lnTo>
                    <a:pt x="135267" y="308934"/>
                  </a:lnTo>
                  <a:cubicBezTo>
                    <a:pt x="133981" y="305268"/>
                    <a:pt x="133333" y="301400"/>
                    <a:pt x="133362" y="297505"/>
                  </a:cubicBezTo>
                  <a:cubicBezTo>
                    <a:pt x="133286" y="293428"/>
                    <a:pt x="131962" y="289466"/>
                    <a:pt x="129552" y="286170"/>
                  </a:cubicBezTo>
                  <a:lnTo>
                    <a:pt x="122884" y="286170"/>
                  </a:lnTo>
                  <a:lnTo>
                    <a:pt x="120979" y="294742"/>
                  </a:lnTo>
                  <a:lnTo>
                    <a:pt x="101929" y="308934"/>
                  </a:lnTo>
                  <a:lnTo>
                    <a:pt x="88690" y="298457"/>
                  </a:lnTo>
                  <a:lnTo>
                    <a:pt x="83927" y="295695"/>
                  </a:lnTo>
                  <a:lnTo>
                    <a:pt x="76307" y="280550"/>
                  </a:lnTo>
                  <a:lnTo>
                    <a:pt x="68782" y="280550"/>
                  </a:lnTo>
                  <a:lnTo>
                    <a:pt x="64020" y="286170"/>
                  </a:lnTo>
                  <a:lnTo>
                    <a:pt x="64020" y="297505"/>
                  </a:lnTo>
                  <a:lnTo>
                    <a:pt x="56304" y="301315"/>
                  </a:lnTo>
                  <a:lnTo>
                    <a:pt x="39445" y="301315"/>
                  </a:lnTo>
                  <a:cubicBezTo>
                    <a:pt x="28968" y="301315"/>
                    <a:pt x="31825" y="292837"/>
                    <a:pt x="28968" y="301315"/>
                  </a:cubicBezTo>
                  <a:lnTo>
                    <a:pt x="27729" y="320365"/>
                  </a:lnTo>
                  <a:lnTo>
                    <a:pt x="27729" y="333604"/>
                  </a:lnTo>
                  <a:cubicBezTo>
                    <a:pt x="27729" y="333604"/>
                    <a:pt x="34683" y="338367"/>
                    <a:pt x="33730" y="341224"/>
                  </a:cubicBezTo>
                  <a:cubicBezTo>
                    <a:pt x="33235" y="344987"/>
                    <a:pt x="33235" y="348797"/>
                    <a:pt x="33730" y="352559"/>
                  </a:cubicBezTo>
                  <a:lnTo>
                    <a:pt x="22395" y="356369"/>
                  </a:lnTo>
                  <a:lnTo>
                    <a:pt x="12870" y="356369"/>
                  </a:lnTo>
                  <a:lnTo>
                    <a:pt x="-84" y="372181"/>
                  </a:lnTo>
                  <a:lnTo>
                    <a:pt x="24586" y="399613"/>
                  </a:lnTo>
                  <a:lnTo>
                    <a:pt x="24586" y="413805"/>
                  </a:lnTo>
                  <a:lnTo>
                    <a:pt x="41636" y="422282"/>
                  </a:lnTo>
                  <a:cubicBezTo>
                    <a:pt x="44513" y="425501"/>
                    <a:pt x="47037" y="429007"/>
                    <a:pt x="49161" y="432759"/>
                  </a:cubicBezTo>
                  <a:cubicBezTo>
                    <a:pt x="49732" y="434569"/>
                    <a:pt x="53447" y="455143"/>
                    <a:pt x="56019" y="469907"/>
                  </a:cubicBezTo>
                  <a:lnTo>
                    <a:pt x="64305" y="466859"/>
                  </a:lnTo>
                  <a:lnTo>
                    <a:pt x="65258" y="450762"/>
                  </a:lnTo>
                  <a:cubicBezTo>
                    <a:pt x="65258" y="450762"/>
                    <a:pt x="67163" y="428950"/>
                    <a:pt x="72878" y="428950"/>
                  </a:cubicBezTo>
                  <a:cubicBezTo>
                    <a:pt x="78593" y="428950"/>
                    <a:pt x="95547" y="410947"/>
                    <a:pt x="95547" y="410947"/>
                  </a:cubicBezTo>
                  <a:lnTo>
                    <a:pt x="111645" y="422282"/>
                  </a:lnTo>
                  <a:lnTo>
                    <a:pt x="119265" y="419520"/>
                  </a:lnTo>
                  <a:cubicBezTo>
                    <a:pt x="119265" y="419520"/>
                    <a:pt x="127742" y="411900"/>
                    <a:pt x="127742" y="408090"/>
                  </a:cubicBezTo>
                  <a:lnTo>
                    <a:pt x="127742" y="404375"/>
                  </a:lnTo>
                  <a:lnTo>
                    <a:pt x="142887" y="398660"/>
                  </a:lnTo>
                  <a:lnTo>
                    <a:pt x="156317" y="398660"/>
                  </a:lnTo>
                  <a:lnTo>
                    <a:pt x="162794" y="419520"/>
                  </a:lnTo>
                  <a:cubicBezTo>
                    <a:pt x="162794" y="419520"/>
                    <a:pt x="159937" y="425140"/>
                    <a:pt x="167080" y="422282"/>
                  </a:cubicBezTo>
                  <a:cubicBezTo>
                    <a:pt x="174224" y="419425"/>
                    <a:pt x="162794" y="427997"/>
                    <a:pt x="180796" y="412757"/>
                  </a:cubicBezTo>
                  <a:cubicBezTo>
                    <a:pt x="187807" y="405966"/>
                    <a:pt x="195760" y="400222"/>
                    <a:pt x="204418" y="395707"/>
                  </a:cubicBezTo>
                  <a:lnTo>
                    <a:pt x="212991" y="375800"/>
                  </a:lnTo>
                  <a:lnTo>
                    <a:pt x="223373" y="374848"/>
                  </a:lnTo>
                  <a:lnTo>
                    <a:pt x="238518" y="367323"/>
                  </a:lnTo>
                  <a:cubicBezTo>
                    <a:pt x="237546" y="358207"/>
                    <a:pt x="237546" y="349006"/>
                    <a:pt x="238518" y="339891"/>
                  </a:cubicBezTo>
                  <a:cubicBezTo>
                    <a:pt x="239480" y="323174"/>
                    <a:pt x="239480" y="306410"/>
                    <a:pt x="238518" y="289694"/>
                  </a:cubicBezTo>
                  <a:lnTo>
                    <a:pt x="261187" y="267215"/>
                  </a:lnTo>
                  <a:lnTo>
                    <a:pt x="261187" y="258452"/>
                  </a:lnTo>
                  <a:lnTo>
                    <a:pt x="288715" y="247022"/>
                  </a:lnTo>
                  <a:cubicBezTo>
                    <a:pt x="288715" y="247022"/>
                    <a:pt x="308526" y="238545"/>
                    <a:pt x="309479" y="226258"/>
                  </a:cubicBezTo>
                  <a:cubicBezTo>
                    <a:pt x="310432" y="213970"/>
                    <a:pt x="309479" y="194063"/>
                    <a:pt x="309479" y="194063"/>
                  </a:cubicBezTo>
                  <a:lnTo>
                    <a:pt x="321862" y="177013"/>
                  </a:lnTo>
                  <a:lnTo>
                    <a:pt x="321862" y="154344"/>
                  </a:lnTo>
                  <a:lnTo>
                    <a:pt x="326529" y="121673"/>
                  </a:lnTo>
                  <a:lnTo>
                    <a:pt x="326529" y="90907"/>
                  </a:lnTo>
                  <a:lnTo>
                    <a:pt x="334149" y="76715"/>
                  </a:lnTo>
                  <a:cubicBezTo>
                    <a:pt x="338378" y="63428"/>
                    <a:pt x="343493" y="50445"/>
                    <a:pt x="349484" y="37853"/>
                  </a:cubicBezTo>
                  <a:cubicBezTo>
                    <a:pt x="354209" y="32710"/>
                    <a:pt x="357695" y="26547"/>
                    <a:pt x="359676" y="19851"/>
                  </a:cubicBezTo>
                  <a:cubicBezTo>
                    <a:pt x="357047" y="13059"/>
                    <a:pt x="353627" y="6601"/>
                    <a:pt x="349484" y="610"/>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578B7E5C-55A4-4A49-B41D-49EEA08ED2D9}"/>
                </a:ext>
              </a:extLst>
            </p:cNvPr>
            <p:cNvSpPr/>
            <p:nvPr/>
          </p:nvSpPr>
          <p:spPr>
            <a:xfrm>
              <a:off x="4393054" y="3498871"/>
              <a:ext cx="527" cy="2379"/>
            </a:xfrm>
            <a:custGeom>
              <a:avLst/>
              <a:gdLst>
                <a:gd name="connsiteX0" fmla="*/ 0 w 380"/>
                <a:gd name="connsiteY0" fmla="*/ 0 h 1714"/>
                <a:gd name="connsiteX1" fmla="*/ 0 w 380"/>
                <a:gd name="connsiteY1" fmla="*/ 0 h 1714"/>
                <a:gd name="connsiteX2" fmla="*/ 381 w 380"/>
                <a:gd name="connsiteY2" fmla="*/ 1714 h 1714"/>
                <a:gd name="connsiteX3" fmla="*/ 0 w 380"/>
                <a:gd name="connsiteY3" fmla="*/ 0 h 1714"/>
              </a:gdLst>
              <a:ahLst/>
              <a:cxnLst>
                <a:cxn ang="0">
                  <a:pos x="connsiteX0" y="connsiteY0"/>
                </a:cxn>
                <a:cxn ang="0">
                  <a:pos x="connsiteX1" y="connsiteY1"/>
                </a:cxn>
                <a:cxn ang="0">
                  <a:pos x="connsiteX2" y="connsiteY2"/>
                </a:cxn>
                <a:cxn ang="0">
                  <a:pos x="connsiteX3" y="connsiteY3"/>
                </a:cxn>
              </a:cxnLst>
              <a:rect l="l" t="t" r="r" b="b"/>
              <a:pathLst>
                <a:path w="380" h="1714">
                  <a:moveTo>
                    <a:pt x="0" y="0"/>
                  </a:moveTo>
                  <a:lnTo>
                    <a:pt x="0" y="0"/>
                  </a:lnTo>
                  <a:lnTo>
                    <a:pt x="381" y="1714"/>
                  </a:lnTo>
                  <a:lnTo>
                    <a:pt x="0"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C5A4A7EE-12DD-A81F-A0D9-4803E9B46243}"/>
                </a:ext>
              </a:extLst>
            </p:cNvPr>
            <p:cNvSpPr/>
            <p:nvPr/>
          </p:nvSpPr>
          <p:spPr>
            <a:xfrm>
              <a:off x="5125047" y="3362309"/>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380056BE-EAC7-6402-D518-7FE4281E2D0B}"/>
                </a:ext>
              </a:extLst>
            </p:cNvPr>
            <p:cNvSpPr/>
            <p:nvPr/>
          </p:nvSpPr>
          <p:spPr>
            <a:xfrm>
              <a:off x="4189202" y="411069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4D8AC9C-3CE5-1444-496A-C37CF30EB5EC}"/>
                </a:ext>
              </a:extLst>
            </p:cNvPr>
            <p:cNvSpPr/>
            <p:nvPr/>
          </p:nvSpPr>
          <p:spPr>
            <a:xfrm>
              <a:off x="4188937" y="4109373"/>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9F05F15C-9EED-A1EA-9B32-3C31620DB817}"/>
                </a:ext>
              </a:extLst>
            </p:cNvPr>
            <p:cNvSpPr/>
            <p:nvPr/>
          </p:nvSpPr>
          <p:spPr>
            <a:xfrm>
              <a:off x="4189597" y="4112413"/>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3E1C84B2-3124-24BB-4516-836F51CDD62B}"/>
                </a:ext>
              </a:extLst>
            </p:cNvPr>
            <p:cNvSpPr/>
            <p:nvPr/>
          </p:nvSpPr>
          <p:spPr>
            <a:xfrm>
              <a:off x="4182062" y="4098400"/>
              <a:ext cx="1850" cy="2379"/>
            </a:xfrm>
            <a:custGeom>
              <a:avLst/>
              <a:gdLst>
                <a:gd name="connsiteX0" fmla="*/ 1250 w 1333"/>
                <a:gd name="connsiteY0" fmla="*/ 1658 h 1714"/>
                <a:gd name="connsiteX1" fmla="*/ -84 w 1333"/>
                <a:gd name="connsiteY1" fmla="*/ -56 h 1714"/>
              </a:gdLst>
              <a:ahLst/>
              <a:cxnLst>
                <a:cxn ang="0">
                  <a:pos x="connsiteX0" y="connsiteY0"/>
                </a:cxn>
                <a:cxn ang="0">
                  <a:pos x="connsiteX1" y="connsiteY1"/>
                </a:cxn>
              </a:cxnLst>
              <a:rect l="l" t="t" r="r" b="b"/>
              <a:pathLst>
                <a:path w="1333" h="1714">
                  <a:moveTo>
                    <a:pt x="1250" y="1658"/>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953745C4-4D5C-0111-D058-00635FE1511B}"/>
                </a:ext>
              </a:extLst>
            </p:cNvPr>
            <p:cNvSpPr/>
            <p:nvPr/>
          </p:nvSpPr>
          <p:spPr>
            <a:xfrm>
              <a:off x="4187879" y="4106596"/>
              <a:ext cx="793" cy="1718"/>
            </a:xfrm>
            <a:custGeom>
              <a:avLst/>
              <a:gdLst>
                <a:gd name="connsiteX0" fmla="*/ -84 w 571"/>
                <a:gd name="connsiteY0" fmla="*/ -56 h 1238"/>
                <a:gd name="connsiteX1" fmla="*/ 488 w 571"/>
                <a:gd name="connsiteY1" fmla="*/ 1182 h 1238"/>
                <a:gd name="connsiteX2" fmla="*/ -84 w 571"/>
                <a:gd name="connsiteY2" fmla="*/ -56 h 1238"/>
              </a:gdLst>
              <a:ahLst/>
              <a:cxnLst>
                <a:cxn ang="0">
                  <a:pos x="connsiteX0" y="connsiteY0"/>
                </a:cxn>
                <a:cxn ang="0">
                  <a:pos x="connsiteX1" y="connsiteY1"/>
                </a:cxn>
                <a:cxn ang="0">
                  <a:pos x="connsiteX2" y="connsiteY2"/>
                </a:cxn>
              </a:cxnLst>
              <a:rect l="l" t="t" r="r" b="b"/>
              <a:pathLst>
                <a:path w="571" h="1238">
                  <a:moveTo>
                    <a:pt x="-84" y="-56"/>
                  </a:moveTo>
                  <a:cubicBezTo>
                    <a:pt x="164" y="325"/>
                    <a:pt x="355" y="744"/>
                    <a:pt x="488" y="1182"/>
                  </a:cubicBezTo>
                  <a:cubicBezTo>
                    <a:pt x="355" y="744"/>
                    <a:pt x="164" y="325"/>
                    <a:pt x="-84" y="-56"/>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92BD97DF-5461-8F7B-E45D-9A6938C40C33}"/>
                </a:ext>
              </a:extLst>
            </p:cNvPr>
            <p:cNvSpPr/>
            <p:nvPr/>
          </p:nvSpPr>
          <p:spPr>
            <a:xfrm>
              <a:off x="4190126" y="411492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AD9CECA0-A59D-1F8A-BE9E-962CA2653ED9}"/>
                </a:ext>
              </a:extLst>
            </p:cNvPr>
            <p:cNvSpPr/>
            <p:nvPr/>
          </p:nvSpPr>
          <p:spPr>
            <a:xfrm>
              <a:off x="4197662" y="3389806"/>
              <a:ext cx="1272163" cy="1294241"/>
            </a:xfrm>
            <a:custGeom>
              <a:avLst/>
              <a:gdLst>
                <a:gd name="connsiteX0" fmla="*/ 899458 w 916590"/>
                <a:gd name="connsiteY0" fmla="*/ 715462 h 932497"/>
                <a:gd name="connsiteX1" fmla="*/ 916507 w 916590"/>
                <a:gd name="connsiteY1" fmla="*/ 715462 h 932497"/>
                <a:gd name="connsiteX2" fmla="*/ 906982 w 916590"/>
                <a:gd name="connsiteY2" fmla="*/ 707937 h 932497"/>
                <a:gd name="connsiteX3" fmla="*/ 860119 w 916590"/>
                <a:gd name="connsiteY3" fmla="*/ 599923 h 932497"/>
                <a:gd name="connsiteX4" fmla="*/ 851070 w 916590"/>
                <a:gd name="connsiteY4" fmla="*/ 599923 h 932497"/>
                <a:gd name="connsiteX5" fmla="*/ 820305 w 916590"/>
                <a:gd name="connsiteY5" fmla="*/ 580111 h 932497"/>
                <a:gd name="connsiteX6" fmla="*/ 831640 w 916590"/>
                <a:gd name="connsiteY6" fmla="*/ 570110 h 932497"/>
                <a:gd name="connsiteX7" fmla="*/ 831640 w 916590"/>
                <a:gd name="connsiteY7" fmla="*/ 530391 h 932497"/>
                <a:gd name="connsiteX8" fmla="*/ 820305 w 916590"/>
                <a:gd name="connsiteY8" fmla="*/ 495434 h 932497"/>
                <a:gd name="connsiteX9" fmla="*/ 802874 w 916590"/>
                <a:gd name="connsiteY9" fmla="*/ 453429 h 932497"/>
                <a:gd name="connsiteX10" fmla="*/ 796302 w 916590"/>
                <a:gd name="connsiteY10" fmla="*/ 428759 h 932497"/>
                <a:gd name="connsiteX11" fmla="*/ 784872 w 916590"/>
                <a:gd name="connsiteY11" fmla="*/ 419234 h 932497"/>
                <a:gd name="connsiteX12" fmla="*/ 784872 w 916590"/>
                <a:gd name="connsiteY12" fmla="*/ 400184 h 932497"/>
                <a:gd name="connsiteX13" fmla="*/ 776394 w 916590"/>
                <a:gd name="connsiteY13" fmla="*/ 394564 h 932497"/>
                <a:gd name="connsiteX14" fmla="*/ 774490 w 916590"/>
                <a:gd name="connsiteY14" fmla="*/ 379420 h 932497"/>
                <a:gd name="connsiteX15" fmla="*/ 790110 w 916590"/>
                <a:gd name="connsiteY15" fmla="*/ 370847 h 932497"/>
                <a:gd name="connsiteX16" fmla="*/ 790110 w 916590"/>
                <a:gd name="connsiteY16" fmla="*/ 351797 h 932497"/>
                <a:gd name="connsiteX17" fmla="*/ 790110 w 916590"/>
                <a:gd name="connsiteY17" fmla="*/ 331509 h 932497"/>
                <a:gd name="connsiteX18" fmla="*/ 798683 w 916590"/>
                <a:gd name="connsiteY18" fmla="*/ 309792 h 932497"/>
                <a:gd name="connsiteX19" fmla="*/ 811446 w 916590"/>
                <a:gd name="connsiteY19" fmla="*/ 234925 h 932497"/>
                <a:gd name="connsiteX20" fmla="*/ 850690 w 916590"/>
                <a:gd name="connsiteY20" fmla="*/ 195111 h 932497"/>
                <a:gd name="connsiteX21" fmla="*/ 865358 w 916590"/>
                <a:gd name="connsiteY21" fmla="*/ 158249 h 932497"/>
                <a:gd name="connsiteX22" fmla="*/ 855833 w 916590"/>
                <a:gd name="connsiteY22" fmla="*/ 145486 h 932497"/>
                <a:gd name="connsiteX23" fmla="*/ 865358 w 916590"/>
                <a:gd name="connsiteY23" fmla="*/ 118911 h 932497"/>
                <a:gd name="connsiteX24" fmla="*/ 855833 w 916590"/>
                <a:gd name="connsiteY24" fmla="*/ 95003 h 932497"/>
                <a:gd name="connsiteX25" fmla="*/ 842593 w 916590"/>
                <a:gd name="connsiteY25" fmla="*/ 75382 h 932497"/>
                <a:gd name="connsiteX26" fmla="*/ 831163 w 916590"/>
                <a:gd name="connsiteY26" fmla="*/ 58332 h 932497"/>
                <a:gd name="connsiteX27" fmla="*/ 816018 w 916590"/>
                <a:gd name="connsiteY27" fmla="*/ 37472 h 932497"/>
                <a:gd name="connsiteX28" fmla="*/ 799064 w 916590"/>
                <a:gd name="connsiteY28" fmla="*/ 44616 h 932497"/>
                <a:gd name="connsiteX29" fmla="*/ 774394 w 916590"/>
                <a:gd name="connsiteY29" fmla="*/ 58332 h 932497"/>
                <a:gd name="connsiteX30" fmla="*/ 736294 w 916590"/>
                <a:gd name="connsiteY30" fmla="*/ 44616 h 932497"/>
                <a:gd name="connsiteX31" fmla="*/ 698194 w 916590"/>
                <a:gd name="connsiteY31" fmla="*/ 22613 h 932497"/>
                <a:gd name="connsiteX32" fmla="*/ 698194 w 916590"/>
                <a:gd name="connsiteY32" fmla="*/ 20803 h 932497"/>
                <a:gd name="connsiteX33" fmla="*/ 660094 w 916590"/>
                <a:gd name="connsiteY33" fmla="*/ 20803 h 932497"/>
                <a:gd name="connsiteX34" fmla="*/ 635520 w 916590"/>
                <a:gd name="connsiteY34" fmla="*/ 8421 h 932497"/>
                <a:gd name="connsiteX35" fmla="*/ 610945 w 916590"/>
                <a:gd name="connsiteY35" fmla="*/ -56 h 932497"/>
                <a:gd name="connsiteX36" fmla="*/ 600468 w 916590"/>
                <a:gd name="connsiteY36" fmla="*/ 21661 h 932497"/>
                <a:gd name="connsiteX37" fmla="*/ 582466 w 916590"/>
                <a:gd name="connsiteY37" fmla="*/ 21661 h 932497"/>
                <a:gd name="connsiteX38" fmla="*/ 572941 w 916590"/>
                <a:gd name="connsiteY38" fmla="*/ 12136 h 932497"/>
                <a:gd name="connsiteX39" fmla="*/ 563416 w 916590"/>
                <a:gd name="connsiteY39" fmla="*/ 12136 h 932497"/>
                <a:gd name="connsiteX40" fmla="*/ 557700 w 916590"/>
                <a:gd name="connsiteY40" fmla="*/ 25375 h 932497"/>
                <a:gd name="connsiteX41" fmla="*/ 531221 w 916590"/>
                <a:gd name="connsiteY41" fmla="*/ 40520 h 932497"/>
                <a:gd name="connsiteX42" fmla="*/ 514171 w 916590"/>
                <a:gd name="connsiteY42" fmla="*/ 36805 h 932497"/>
                <a:gd name="connsiteX43" fmla="*/ 495121 w 916590"/>
                <a:gd name="connsiteY43" fmla="*/ 33948 h 932497"/>
                <a:gd name="connsiteX44" fmla="*/ 485596 w 916590"/>
                <a:gd name="connsiteY44" fmla="*/ 59475 h 932497"/>
                <a:gd name="connsiteX45" fmla="*/ 468546 w 916590"/>
                <a:gd name="connsiteY45" fmla="*/ 66142 h 932497"/>
                <a:gd name="connsiteX46" fmla="*/ 449496 w 916590"/>
                <a:gd name="connsiteY46" fmla="*/ 59475 h 932497"/>
                <a:gd name="connsiteX47" fmla="*/ 416635 w 916590"/>
                <a:gd name="connsiteY47" fmla="*/ 59475 h 932497"/>
                <a:gd name="connsiteX48" fmla="*/ 407110 w 916590"/>
                <a:gd name="connsiteY48" fmla="*/ 52807 h 932497"/>
                <a:gd name="connsiteX49" fmla="*/ 389108 w 916590"/>
                <a:gd name="connsiteY49" fmla="*/ 52807 h 932497"/>
                <a:gd name="connsiteX50" fmla="*/ 371106 w 916590"/>
                <a:gd name="connsiteY50" fmla="*/ 23470 h 932497"/>
                <a:gd name="connsiteX51" fmla="*/ 349293 w 916590"/>
                <a:gd name="connsiteY51" fmla="*/ 12136 h 932497"/>
                <a:gd name="connsiteX52" fmla="*/ 331291 w 916590"/>
                <a:gd name="connsiteY52" fmla="*/ 12136 h 932497"/>
                <a:gd name="connsiteX53" fmla="*/ 317099 w 916590"/>
                <a:gd name="connsiteY53" fmla="*/ 31186 h 932497"/>
                <a:gd name="connsiteX54" fmla="*/ 300049 w 916590"/>
                <a:gd name="connsiteY54" fmla="*/ 52903 h 932497"/>
                <a:gd name="connsiteX55" fmla="*/ 293667 w 916590"/>
                <a:gd name="connsiteY55" fmla="*/ 59570 h 932497"/>
                <a:gd name="connsiteX56" fmla="*/ 293667 w 916590"/>
                <a:gd name="connsiteY56" fmla="*/ 85669 h 932497"/>
                <a:gd name="connsiteX57" fmla="*/ 303859 w 916590"/>
                <a:gd name="connsiteY57" fmla="*/ 104719 h 932497"/>
                <a:gd name="connsiteX58" fmla="*/ 293667 w 916590"/>
                <a:gd name="connsiteY58" fmla="*/ 122721 h 932497"/>
                <a:gd name="connsiteX59" fmla="*/ 278332 w 916590"/>
                <a:gd name="connsiteY59" fmla="*/ 161583 h 932497"/>
                <a:gd name="connsiteX60" fmla="*/ 270712 w 916590"/>
                <a:gd name="connsiteY60" fmla="*/ 175775 h 932497"/>
                <a:gd name="connsiteX61" fmla="*/ 270712 w 916590"/>
                <a:gd name="connsiteY61" fmla="*/ 206541 h 932497"/>
                <a:gd name="connsiteX62" fmla="*/ 266045 w 916590"/>
                <a:gd name="connsiteY62" fmla="*/ 239212 h 932497"/>
                <a:gd name="connsiteX63" fmla="*/ 266045 w 916590"/>
                <a:gd name="connsiteY63" fmla="*/ 261881 h 932497"/>
                <a:gd name="connsiteX64" fmla="*/ 253662 w 916590"/>
                <a:gd name="connsiteY64" fmla="*/ 278931 h 932497"/>
                <a:gd name="connsiteX65" fmla="*/ 253662 w 916590"/>
                <a:gd name="connsiteY65" fmla="*/ 311125 h 932497"/>
                <a:gd name="connsiteX66" fmla="*/ 232898 w 916590"/>
                <a:gd name="connsiteY66" fmla="*/ 331890 h 932497"/>
                <a:gd name="connsiteX67" fmla="*/ 205371 w 916590"/>
                <a:gd name="connsiteY67" fmla="*/ 343320 h 932497"/>
                <a:gd name="connsiteX68" fmla="*/ 205371 w 916590"/>
                <a:gd name="connsiteY68" fmla="*/ 352083 h 932497"/>
                <a:gd name="connsiteX69" fmla="*/ 182701 w 916590"/>
                <a:gd name="connsiteY69" fmla="*/ 374562 h 932497"/>
                <a:gd name="connsiteX70" fmla="*/ 182701 w 916590"/>
                <a:gd name="connsiteY70" fmla="*/ 424759 h 932497"/>
                <a:gd name="connsiteX71" fmla="*/ 182701 w 916590"/>
                <a:gd name="connsiteY71" fmla="*/ 452191 h 932497"/>
                <a:gd name="connsiteX72" fmla="*/ 167556 w 916590"/>
                <a:gd name="connsiteY72" fmla="*/ 459715 h 932497"/>
                <a:gd name="connsiteX73" fmla="*/ 157174 w 916590"/>
                <a:gd name="connsiteY73" fmla="*/ 460668 h 932497"/>
                <a:gd name="connsiteX74" fmla="*/ 148602 w 916590"/>
                <a:gd name="connsiteY74" fmla="*/ 480575 h 932497"/>
                <a:gd name="connsiteX75" fmla="*/ 124980 w 916590"/>
                <a:gd name="connsiteY75" fmla="*/ 497625 h 932497"/>
                <a:gd name="connsiteX76" fmla="*/ 111264 w 916590"/>
                <a:gd name="connsiteY76" fmla="*/ 507150 h 932497"/>
                <a:gd name="connsiteX77" fmla="*/ 106977 w 916590"/>
                <a:gd name="connsiteY77" fmla="*/ 504388 h 932497"/>
                <a:gd name="connsiteX78" fmla="*/ 100500 w 916590"/>
                <a:gd name="connsiteY78" fmla="*/ 483528 h 932497"/>
                <a:gd name="connsiteX79" fmla="*/ 87070 w 916590"/>
                <a:gd name="connsiteY79" fmla="*/ 483528 h 932497"/>
                <a:gd name="connsiteX80" fmla="*/ 71925 w 916590"/>
                <a:gd name="connsiteY80" fmla="*/ 489243 h 932497"/>
                <a:gd name="connsiteX81" fmla="*/ 71925 w 916590"/>
                <a:gd name="connsiteY81" fmla="*/ 492958 h 932497"/>
                <a:gd name="connsiteX82" fmla="*/ 63448 w 916590"/>
                <a:gd name="connsiteY82" fmla="*/ 504388 h 932497"/>
                <a:gd name="connsiteX83" fmla="*/ 55828 w 916590"/>
                <a:gd name="connsiteY83" fmla="*/ 507150 h 932497"/>
                <a:gd name="connsiteX84" fmla="*/ 39445 w 916590"/>
                <a:gd name="connsiteY84" fmla="*/ 495815 h 932497"/>
                <a:gd name="connsiteX85" fmla="*/ 16776 w 916590"/>
                <a:gd name="connsiteY85" fmla="*/ 513817 h 932497"/>
                <a:gd name="connsiteX86" fmla="*/ 9156 w 916590"/>
                <a:gd name="connsiteY86" fmla="*/ 535630 h 932497"/>
                <a:gd name="connsiteX87" fmla="*/ 8203 w 916590"/>
                <a:gd name="connsiteY87" fmla="*/ 551727 h 932497"/>
                <a:gd name="connsiteX88" fmla="*/ -84 w 916590"/>
                <a:gd name="connsiteY88" fmla="*/ 554775 h 932497"/>
                <a:gd name="connsiteX89" fmla="*/ 2488 w 916590"/>
                <a:gd name="connsiteY89" fmla="*/ 569634 h 932497"/>
                <a:gd name="connsiteX90" fmla="*/ 2488 w 916590"/>
                <a:gd name="connsiteY90" fmla="*/ 575920 h 932497"/>
                <a:gd name="connsiteX91" fmla="*/ 30015 w 916590"/>
                <a:gd name="connsiteY91" fmla="*/ 558775 h 932497"/>
                <a:gd name="connsiteX92" fmla="*/ 204704 w 916590"/>
                <a:gd name="connsiteY92" fmla="*/ 558775 h 932497"/>
                <a:gd name="connsiteX93" fmla="*/ 204704 w 916590"/>
                <a:gd name="connsiteY93" fmla="*/ 601352 h 932497"/>
                <a:gd name="connsiteX94" fmla="*/ 233279 w 916590"/>
                <a:gd name="connsiteY94" fmla="*/ 656788 h 932497"/>
                <a:gd name="connsiteX95" fmla="*/ 250329 w 916590"/>
                <a:gd name="connsiteY95" fmla="*/ 668122 h 932497"/>
                <a:gd name="connsiteX96" fmla="*/ 270141 w 916590"/>
                <a:gd name="connsiteY96" fmla="*/ 665265 h 932497"/>
                <a:gd name="connsiteX97" fmla="*/ 291953 w 916590"/>
                <a:gd name="connsiteY97" fmla="*/ 656788 h 932497"/>
                <a:gd name="connsiteX98" fmla="*/ 301478 w 916590"/>
                <a:gd name="connsiteY98" fmla="*/ 662503 h 932497"/>
                <a:gd name="connsiteX99" fmla="*/ 331291 w 916590"/>
                <a:gd name="connsiteY99" fmla="*/ 661074 h 932497"/>
                <a:gd name="connsiteX100" fmla="*/ 331291 w 916590"/>
                <a:gd name="connsiteY100" fmla="*/ 628403 h 932497"/>
                <a:gd name="connsiteX101" fmla="*/ 338435 w 916590"/>
                <a:gd name="connsiteY101" fmla="*/ 612782 h 932497"/>
                <a:gd name="connsiteX102" fmla="*/ 385298 w 916590"/>
                <a:gd name="connsiteY102" fmla="*/ 612782 h 932497"/>
                <a:gd name="connsiteX103" fmla="*/ 385298 w 916590"/>
                <a:gd name="connsiteY103" fmla="*/ 628403 h 932497"/>
                <a:gd name="connsiteX104" fmla="*/ 432923 w 916590"/>
                <a:gd name="connsiteY104" fmla="*/ 628403 h 932497"/>
                <a:gd name="connsiteX105" fmla="*/ 449116 w 916590"/>
                <a:gd name="connsiteY105" fmla="*/ 635451 h 932497"/>
                <a:gd name="connsiteX106" fmla="*/ 433494 w 916590"/>
                <a:gd name="connsiteY106" fmla="*/ 658216 h 932497"/>
                <a:gd name="connsiteX107" fmla="*/ 449116 w 916590"/>
                <a:gd name="connsiteY107" fmla="*/ 683743 h 932497"/>
                <a:gd name="connsiteX108" fmla="*/ 449116 w 916590"/>
                <a:gd name="connsiteY108" fmla="*/ 724987 h 932497"/>
                <a:gd name="connsiteX109" fmla="*/ 457593 w 916590"/>
                <a:gd name="connsiteY109" fmla="*/ 744799 h 932497"/>
                <a:gd name="connsiteX110" fmla="*/ 464736 w 916590"/>
                <a:gd name="connsiteY110" fmla="*/ 788328 h 932497"/>
                <a:gd name="connsiteX111" fmla="*/ 455211 w 916590"/>
                <a:gd name="connsiteY111" fmla="*/ 803473 h 932497"/>
                <a:gd name="connsiteX112" fmla="*/ 460831 w 916590"/>
                <a:gd name="connsiteY112" fmla="*/ 815855 h 932497"/>
                <a:gd name="connsiteX113" fmla="*/ 496359 w 916590"/>
                <a:gd name="connsiteY113" fmla="*/ 807283 h 932497"/>
                <a:gd name="connsiteX114" fmla="*/ 509123 w 916590"/>
                <a:gd name="connsiteY114" fmla="*/ 807283 h 932497"/>
                <a:gd name="connsiteX115" fmla="*/ 543223 w 916590"/>
                <a:gd name="connsiteY115" fmla="*/ 807283 h 932497"/>
                <a:gd name="connsiteX116" fmla="*/ 543223 w 916590"/>
                <a:gd name="connsiteY116" fmla="*/ 815379 h 932497"/>
                <a:gd name="connsiteX117" fmla="*/ 546556 w 916590"/>
                <a:gd name="connsiteY117" fmla="*/ 816903 h 932497"/>
                <a:gd name="connsiteX118" fmla="*/ 562653 w 916590"/>
                <a:gd name="connsiteY118" fmla="*/ 816903 h 932497"/>
                <a:gd name="connsiteX119" fmla="*/ 562653 w 916590"/>
                <a:gd name="connsiteY119" fmla="*/ 838620 h 932497"/>
                <a:gd name="connsiteX120" fmla="*/ 567797 w 916590"/>
                <a:gd name="connsiteY120" fmla="*/ 838620 h 932497"/>
                <a:gd name="connsiteX121" fmla="*/ 581513 w 916590"/>
                <a:gd name="connsiteY121" fmla="*/ 833953 h 932497"/>
                <a:gd name="connsiteX122" fmla="*/ 598563 w 916590"/>
                <a:gd name="connsiteY122" fmla="*/ 821570 h 932497"/>
                <a:gd name="connsiteX123" fmla="*/ 606183 w 916590"/>
                <a:gd name="connsiteY123" fmla="*/ 841477 h 932497"/>
                <a:gd name="connsiteX124" fmla="*/ 623233 w 916590"/>
                <a:gd name="connsiteY124" fmla="*/ 855955 h 932497"/>
                <a:gd name="connsiteX125" fmla="*/ 663904 w 916590"/>
                <a:gd name="connsiteY125" fmla="*/ 858527 h 932497"/>
                <a:gd name="connsiteX126" fmla="*/ 683811 w 916590"/>
                <a:gd name="connsiteY126" fmla="*/ 863290 h 932497"/>
                <a:gd name="connsiteX127" fmla="*/ 690479 w 916590"/>
                <a:gd name="connsiteY127" fmla="*/ 834715 h 932497"/>
                <a:gd name="connsiteX128" fmla="*/ 696099 w 916590"/>
                <a:gd name="connsiteY128" fmla="*/ 845668 h 932497"/>
                <a:gd name="connsiteX129" fmla="*/ 708386 w 916590"/>
                <a:gd name="connsiteY129" fmla="*/ 858432 h 932497"/>
                <a:gd name="connsiteX130" fmla="*/ 708386 w 916590"/>
                <a:gd name="connsiteY130" fmla="*/ 871672 h 932497"/>
                <a:gd name="connsiteX131" fmla="*/ 724483 w 916590"/>
                <a:gd name="connsiteY131" fmla="*/ 876434 h 932497"/>
                <a:gd name="connsiteX132" fmla="*/ 743533 w 916590"/>
                <a:gd name="connsiteY132" fmla="*/ 887769 h 932497"/>
                <a:gd name="connsiteX133" fmla="*/ 755820 w 916590"/>
                <a:gd name="connsiteY133" fmla="*/ 896341 h 932497"/>
                <a:gd name="connsiteX134" fmla="*/ 764393 w 916590"/>
                <a:gd name="connsiteY134" fmla="*/ 915391 h 932497"/>
                <a:gd name="connsiteX135" fmla="*/ 777157 w 916590"/>
                <a:gd name="connsiteY135" fmla="*/ 932441 h 932497"/>
                <a:gd name="connsiteX136" fmla="*/ 790396 w 916590"/>
                <a:gd name="connsiteY136" fmla="*/ 932441 h 932497"/>
                <a:gd name="connsiteX137" fmla="*/ 794683 w 916590"/>
                <a:gd name="connsiteY137" fmla="*/ 921106 h 932497"/>
                <a:gd name="connsiteX138" fmla="*/ 808875 w 916590"/>
                <a:gd name="connsiteY138" fmla="*/ 926821 h 932497"/>
                <a:gd name="connsiteX139" fmla="*/ 808875 w 916590"/>
                <a:gd name="connsiteY139" fmla="*/ 932441 h 932497"/>
                <a:gd name="connsiteX140" fmla="*/ 820209 w 916590"/>
                <a:gd name="connsiteY140" fmla="*/ 932441 h 932497"/>
                <a:gd name="connsiteX141" fmla="*/ 815542 w 916590"/>
                <a:gd name="connsiteY141" fmla="*/ 870909 h 932497"/>
                <a:gd name="connsiteX142" fmla="*/ 796492 w 916590"/>
                <a:gd name="connsiteY142" fmla="*/ 869005 h 932497"/>
                <a:gd name="connsiteX143" fmla="*/ 796492 w 916590"/>
                <a:gd name="connsiteY143" fmla="*/ 881387 h 932497"/>
                <a:gd name="connsiteX144" fmla="*/ 786015 w 916590"/>
                <a:gd name="connsiteY144" fmla="*/ 881387 h 932497"/>
                <a:gd name="connsiteX145" fmla="*/ 768108 w 916590"/>
                <a:gd name="connsiteY145" fmla="*/ 867100 h 932497"/>
                <a:gd name="connsiteX146" fmla="*/ 751058 w 916590"/>
                <a:gd name="connsiteY146" fmla="*/ 845859 h 932497"/>
                <a:gd name="connsiteX147" fmla="*/ 749153 w 916590"/>
                <a:gd name="connsiteY147" fmla="*/ 828333 h 932497"/>
                <a:gd name="connsiteX148" fmla="*/ 755725 w 916590"/>
                <a:gd name="connsiteY148" fmla="*/ 814141 h 932497"/>
                <a:gd name="connsiteX149" fmla="*/ 755725 w 916590"/>
                <a:gd name="connsiteY149" fmla="*/ 801853 h 932497"/>
                <a:gd name="connsiteX150" fmla="*/ 760488 w 916590"/>
                <a:gd name="connsiteY150" fmla="*/ 783851 h 932497"/>
                <a:gd name="connsiteX151" fmla="*/ 760488 w 916590"/>
                <a:gd name="connsiteY151" fmla="*/ 758229 h 932497"/>
                <a:gd name="connsiteX152" fmla="*/ 764298 w 916590"/>
                <a:gd name="connsiteY152" fmla="*/ 749751 h 932497"/>
                <a:gd name="connsiteX153" fmla="*/ 752010 w 916590"/>
                <a:gd name="connsiteY153" fmla="*/ 735559 h 932497"/>
                <a:gd name="connsiteX154" fmla="*/ 768108 w 916590"/>
                <a:gd name="connsiteY154" fmla="*/ 723272 h 932497"/>
                <a:gd name="connsiteX155" fmla="*/ 786015 w 916590"/>
                <a:gd name="connsiteY155" fmla="*/ 690125 h 932497"/>
                <a:gd name="connsiteX156" fmla="*/ 828687 w 916590"/>
                <a:gd name="connsiteY156" fmla="*/ 678695 h 932497"/>
                <a:gd name="connsiteX157" fmla="*/ 842879 w 916590"/>
                <a:gd name="connsiteY157" fmla="*/ 684410 h 932497"/>
                <a:gd name="connsiteX158" fmla="*/ 842879 w 916590"/>
                <a:gd name="connsiteY158" fmla="*/ 697650 h 932497"/>
                <a:gd name="connsiteX159" fmla="*/ 872216 w 916590"/>
                <a:gd name="connsiteY159" fmla="*/ 709080 h 932497"/>
                <a:gd name="connsiteX160" fmla="*/ 899458 w 916590"/>
                <a:gd name="connsiteY160" fmla="*/ 715462 h 93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16590" h="932497">
                  <a:moveTo>
                    <a:pt x="899458" y="715462"/>
                  </a:moveTo>
                  <a:lnTo>
                    <a:pt x="916507" y="715462"/>
                  </a:lnTo>
                  <a:cubicBezTo>
                    <a:pt x="911459" y="711556"/>
                    <a:pt x="907649" y="708604"/>
                    <a:pt x="906982" y="707937"/>
                  </a:cubicBezTo>
                  <a:cubicBezTo>
                    <a:pt x="902696" y="705079"/>
                    <a:pt x="860119" y="599923"/>
                    <a:pt x="860119" y="599923"/>
                  </a:cubicBezTo>
                  <a:lnTo>
                    <a:pt x="851070" y="599923"/>
                  </a:lnTo>
                  <a:lnTo>
                    <a:pt x="820305" y="580111"/>
                  </a:lnTo>
                  <a:lnTo>
                    <a:pt x="831640" y="570110"/>
                  </a:lnTo>
                  <a:lnTo>
                    <a:pt x="831640" y="530391"/>
                  </a:lnTo>
                  <a:lnTo>
                    <a:pt x="820305" y="495434"/>
                  </a:lnTo>
                  <a:lnTo>
                    <a:pt x="802874" y="453429"/>
                  </a:lnTo>
                  <a:lnTo>
                    <a:pt x="796302" y="428759"/>
                  </a:lnTo>
                  <a:cubicBezTo>
                    <a:pt x="796302" y="428759"/>
                    <a:pt x="784872" y="422187"/>
                    <a:pt x="784872" y="419234"/>
                  </a:cubicBezTo>
                  <a:lnTo>
                    <a:pt x="784872" y="400184"/>
                  </a:lnTo>
                  <a:lnTo>
                    <a:pt x="776394" y="394564"/>
                  </a:lnTo>
                  <a:cubicBezTo>
                    <a:pt x="776394" y="394564"/>
                    <a:pt x="771632" y="381229"/>
                    <a:pt x="774490" y="379420"/>
                  </a:cubicBezTo>
                  <a:cubicBezTo>
                    <a:pt x="777347" y="377610"/>
                    <a:pt x="790110" y="370847"/>
                    <a:pt x="790110" y="370847"/>
                  </a:cubicBezTo>
                  <a:cubicBezTo>
                    <a:pt x="790110" y="370847"/>
                    <a:pt x="787729" y="354750"/>
                    <a:pt x="790110" y="351797"/>
                  </a:cubicBezTo>
                  <a:cubicBezTo>
                    <a:pt x="792492" y="348844"/>
                    <a:pt x="790110" y="331509"/>
                    <a:pt x="790110" y="331509"/>
                  </a:cubicBezTo>
                  <a:lnTo>
                    <a:pt x="798683" y="309792"/>
                  </a:lnTo>
                  <a:lnTo>
                    <a:pt x="811446" y="234925"/>
                  </a:lnTo>
                  <a:lnTo>
                    <a:pt x="850690" y="195111"/>
                  </a:lnTo>
                  <a:lnTo>
                    <a:pt x="865358" y="158249"/>
                  </a:lnTo>
                  <a:lnTo>
                    <a:pt x="855833" y="145486"/>
                  </a:lnTo>
                  <a:lnTo>
                    <a:pt x="865358" y="118911"/>
                  </a:lnTo>
                  <a:lnTo>
                    <a:pt x="855833" y="95003"/>
                  </a:lnTo>
                  <a:cubicBezTo>
                    <a:pt x="844498" y="91955"/>
                    <a:pt x="842593" y="75382"/>
                    <a:pt x="842593" y="75382"/>
                  </a:cubicBezTo>
                  <a:lnTo>
                    <a:pt x="831163" y="58332"/>
                  </a:lnTo>
                  <a:lnTo>
                    <a:pt x="816018" y="37472"/>
                  </a:lnTo>
                  <a:lnTo>
                    <a:pt x="799064" y="44616"/>
                  </a:lnTo>
                  <a:lnTo>
                    <a:pt x="774394" y="58332"/>
                  </a:lnTo>
                  <a:cubicBezTo>
                    <a:pt x="761174" y="55370"/>
                    <a:pt x="748372" y="50760"/>
                    <a:pt x="736294" y="44616"/>
                  </a:cubicBezTo>
                  <a:cubicBezTo>
                    <a:pt x="723997" y="36605"/>
                    <a:pt x="711282" y="29252"/>
                    <a:pt x="698194" y="22613"/>
                  </a:cubicBezTo>
                  <a:lnTo>
                    <a:pt x="698194" y="20803"/>
                  </a:lnTo>
                  <a:cubicBezTo>
                    <a:pt x="682192" y="20803"/>
                    <a:pt x="662571" y="20803"/>
                    <a:pt x="660094" y="20803"/>
                  </a:cubicBezTo>
                  <a:cubicBezTo>
                    <a:pt x="657618" y="20803"/>
                    <a:pt x="639330" y="9373"/>
                    <a:pt x="635520" y="8421"/>
                  </a:cubicBezTo>
                  <a:cubicBezTo>
                    <a:pt x="631710" y="7468"/>
                    <a:pt x="610945" y="-56"/>
                    <a:pt x="610945" y="-56"/>
                  </a:cubicBezTo>
                  <a:lnTo>
                    <a:pt x="600468" y="21661"/>
                  </a:lnTo>
                  <a:lnTo>
                    <a:pt x="582466" y="21661"/>
                  </a:lnTo>
                  <a:lnTo>
                    <a:pt x="572941" y="12136"/>
                  </a:lnTo>
                  <a:cubicBezTo>
                    <a:pt x="569788" y="12669"/>
                    <a:pt x="566568" y="12669"/>
                    <a:pt x="563416" y="12136"/>
                  </a:cubicBezTo>
                  <a:cubicBezTo>
                    <a:pt x="559605" y="11183"/>
                    <a:pt x="557700" y="25375"/>
                    <a:pt x="557700" y="25375"/>
                  </a:cubicBezTo>
                  <a:lnTo>
                    <a:pt x="531221" y="40520"/>
                  </a:lnTo>
                  <a:lnTo>
                    <a:pt x="514171" y="36805"/>
                  </a:lnTo>
                  <a:lnTo>
                    <a:pt x="495121" y="33948"/>
                  </a:lnTo>
                  <a:lnTo>
                    <a:pt x="485596" y="59475"/>
                  </a:lnTo>
                  <a:lnTo>
                    <a:pt x="468546" y="66142"/>
                  </a:lnTo>
                  <a:lnTo>
                    <a:pt x="449496" y="59475"/>
                  </a:lnTo>
                  <a:lnTo>
                    <a:pt x="416635" y="59475"/>
                  </a:lnTo>
                  <a:lnTo>
                    <a:pt x="407110" y="52807"/>
                  </a:lnTo>
                  <a:lnTo>
                    <a:pt x="389108" y="52807"/>
                  </a:lnTo>
                  <a:lnTo>
                    <a:pt x="371106" y="23470"/>
                  </a:lnTo>
                  <a:lnTo>
                    <a:pt x="349293" y="12136"/>
                  </a:lnTo>
                  <a:lnTo>
                    <a:pt x="331291" y="12136"/>
                  </a:lnTo>
                  <a:cubicBezTo>
                    <a:pt x="325671" y="12136"/>
                    <a:pt x="317099" y="31186"/>
                    <a:pt x="317099" y="31186"/>
                  </a:cubicBezTo>
                  <a:lnTo>
                    <a:pt x="300049" y="52903"/>
                  </a:lnTo>
                  <a:lnTo>
                    <a:pt x="293667" y="59570"/>
                  </a:lnTo>
                  <a:lnTo>
                    <a:pt x="293667" y="85669"/>
                  </a:lnTo>
                  <a:cubicBezTo>
                    <a:pt x="297801" y="91603"/>
                    <a:pt x="301221" y="97994"/>
                    <a:pt x="303859" y="104719"/>
                  </a:cubicBezTo>
                  <a:cubicBezTo>
                    <a:pt x="301878" y="111415"/>
                    <a:pt x="298392" y="117577"/>
                    <a:pt x="293667" y="122721"/>
                  </a:cubicBezTo>
                  <a:cubicBezTo>
                    <a:pt x="287676" y="135313"/>
                    <a:pt x="282561" y="148295"/>
                    <a:pt x="278332" y="161583"/>
                  </a:cubicBezTo>
                  <a:lnTo>
                    <a:pt x="270712" y="175775"/>
                  </a:lnTo>
                  <a:lnTo>
                    <a:pt x="270712" y="206541"/>
                  </a:lnTo>
                  <a:lnTo>
                    <a:pt x="266045" y="239212"/>
                  </a:lnTo>
                  <a:lnTo>
                    <a:pt x="266045" y="261881"/>
                  </a:lnTo>
                  <a:lnTo>
                    <a:pt x="253662" y="278931"/>
                  </a:lnTo>
                  <a:cubicBezTo>
                    <a:pt x="253662" y="278931"/>
                    <a:pt x="254615" y="298838"/>
                    <a:pt x="253662" y="311125"/>
                  </a:cubicBezTo>
                  <a:cubicBezTo>
                    <a:pt x="252710" y="323413"/>
                    <a:pt x="232898" y="331890"/>
                    <a:pt x="232898" y="331890"/>
                  </a:cubicBezTo>
                  <a:lnTo>
                    <a:pt x="205371" y="343320"/>
                  </a:lnTo>
                  <a:lnTo>
                    <a:pt x="205371" y="352083"/>
                  </a:lnTo>
                  <a:lnTo>
                    <a:pt x="182701" y="374562"/>
                  </a:lnTo>
                  <a:cubicBezTo>
                    <a:pt x="183663" y="391278"/>
                    <a:pt x="183663" y="408042"/>
                    <a:pt x="182701" y="424759"/>
                  </a:cubicBezTo>
                  <a:cubicBezTo>
                    <a:pt x="181730" y="433874"/>
                    <a:pt x="181730" y="443075"/>
                    <a:pt x="182701" y="452191"/>
                  </a:cubicBezTo>
                  <a:lnTo>
                    <a:pt x="167556" y="459715"/>
                  </a:lnTo>
                  <a:lnTo>
                    <a:pt x="157174" y="460668"/>
                  </a:lnTo>
                  <a:lnTo>
                    <a:pt x="148602" y="480575"/>
                  </a:lnTo>
                  <a:cubicBezTo>
                    <a:pt x="139943" y="485090"/>
                    <a:pt x="131990" y="490834"/>
                    <a:pt x="124980" y="497625"/>
                  </a:cubicBezTo>
                  <a:cubicBezTo>
                    <a:pt x="106977" y="512770"/>
                    <a:pt x="118312" y="504292"/>
                    <a:pt x="111264" y="507150"/>
                  </a:cubicBezTo>
                  <a:cubicBezTo>
                    <a:pt x="104215" y="510007"/>
                    <a:pt x="106977" y="504388"/>
                    <a:pt x="106977" y="504388"/>
                  </a:cubicBezTo>
                  <a:lnTo>
                    <a:pt x="100500" y="483528"/>
                  </a:lnTo>
                  <a:lnTo>
                    <a:pt x="87070" y="483528"/>
                  </a:lnTo>
                  <a:lnTo>
                    <a:pt x="71925" y="489243"/>
                  </a:lnTo>
                  <a:lnTo>
                    <a:pt x="71925" y="492958"/>
                  </a:lnTo>
                  <a:cubicBezTo>
                    <a:pt x="71925" y="496767"/>
                    <a:pt x="63448" y="504388"/>
                    <a:pt x="63448" y="504388"/>
                  </a:cubicBezTo>
                  <a:lnTo>
                    <a:pt x="55828" y="507150"/>
                  </a:lnTo>
                  <a:lnTo>
                    <a:pt x="39445" y="495815"/>
                  </a:lnTo>
                  <a:cubicBezTo>
                    <a:pt x="39445" y="495815"/>
                    <a:pt x="22395" y="513817"/>
                    <a:pt x="16776" y="513817"/>
                  </a:cubicBezTo>
                  <a:cubicBezTo>
                    <a:pt x="11156" y="513817"/>
                    <a:pt x="9156" y="535630"/>
                    <a:pt x="9156" y="535630"/>
                  </a:cubicBezTo>
                  <a:lnTo>
                    <a:pt x="8203" y="551727"/>
                  </a:lnTo>
                  <a:lnTo>
                    <a:pt x="-84" y="554775"/>
                  </a:lnTo>
                  <a:cubicBezTo>
                    <a:pt x="1440" y="563157"/>
                    <a:pt x="2488" y="569634"/>
                    <a:pt x="2488" y="569634"/>
                  </a:cubicBezTo>
                  <a:lnTo>
                    <a:pt x="2488" y="575920"/>
                  </a:lnTo>
                  <a:lnTo>
                    <a:pt x="30015" y="558775"/>
                  </a:lnTo>
                  <a:lnTo>
                    <a:pt x="204704" y="558775"/>
                  </a:lnTo>
                  <a:lnTo>
                    <a:pt x="204704" y="601352"/>
                  </a:lnTo>
                  <a:cubicBezTo>
                    <a:pt x="204704" y="607067"/>
                    <a:pt x="233279" y="656788"/>
                    <a:pt x="233279" y="656788"/>
                  </a:cubicBezTo>
                  <a:lnTo>
                    <a:pt x="250329" y="668122"/>
                  </a:lnTo>
                  <a:lnTo>
                    <a:pt x="270141" y="665265"/>
                  </a:lnTo>
                  <a:lnTo>
                    <a:pt x="291953" y="656788"/>
                  </a:lnTo>
                  <a:lnTo>
                    <a:pt x="301478" y="662503"/>
                  </a:lnTo>
                  <a:lnTo>
                    <a:pt x="331291" y="661074"/>
                  </a:lnTo>
                  <a:lnTo>
                    <a:pt x="331291" y="628403"/>
                  </a:lnTo>
                  <a:lnTo>
                    <a:pt x="338435" y="612782"/>
                  </a:lnTo>
                  <a:lnTo>
                    <a:pt x="385298" y="612782"/>
                  </a:lnTo>
                  <a:lnTo>
                    <a:pt x="385298" y="628403"/>
                  </a:lnTo>
                  <a:lnTo>
                    <a:pt x="432923" y="628403"/>
                  </a:lnTo>
                  <a:lnTo>
                    <a:pt x="449116" y="635451"/>
                  </a:lnTo>
                  <a:cubicBezTo>
                    <a:pt x="449116" y="635451"/>
                    <a:pt x="437781" y="651073"/>
                    <a:pt x="433494" y="658216"/>
                  </a:cubicBezTo>
                  <a:cubicBezTo>
                    <a:pt x="429208" y="665360"/>
                    <a:pt x="449116" y="683743"/>
                    <a:pt x="449116" y="683743"/>
                  </a:cubicBezTo>
                  <a:lnTo>
                    <a:pt x="449116" y="724987"/>
                  </a:lnTo>
                  <a:lnTo>
                    <a:pt x="457593" y="744799"/>
                  </a:lnTo>
                  <a:lnTo>
                    <a:pt x="464736" y="788328"/>
                  </a:lnTo>
                  <a:lnTo>
                    <a:pt x="455211" y="803473"/>
                  </a:lnTo>
                  <a:lnTo>
                    <a:pt x="460831" y="815855"/>
                  </a:lnTo>
                  <a:cubicBezTo>
                    <a:pt x="460831" y="815855"/>
                    <a:pt x="490644" y="815855"/>
                    <a:pt x="496359" y="807283"/>
                  </a:cubicBezTo>
                  <a:cubicBezTo>
                    <a:pt x="502074" y="798710"/>
                    <a:pt x="509123" y="807283"/>
                    <a:pt x="509123" y="807283"/>
                  </a:cubicBezTo>
                  <a:lnTo>
                    <a:pt x="543223" y="807283"/>
                  </a:lnTo>
                  <a:lnTo>
                    <a:pt x="543223" y="815379"/>
                  </a:lnTo>
                  <a:cubicBezTo>
                    <a:pt x="543984" y="816436"/>
                    <a:pt x="545251" y="817017"/>
                    <a:pt x="546556" y="816903"/>
                  </a:cubicBezTo>
                  <a:lnTo>
                    <a:pt x="562653" y="816903"/>
                  </a:lnTo>
                  <a:lnTo>
                    <a:pt x="562653" y="838620"/>
                  </a:lnTo>
                  <a:lnTo>
                    <a:pt x="567797" y="838620"/>
                  </a:lnTo>
                  <a:lnTo>
                    <a:pt x="581513" y="833953"/>
                  </a:lnTo>
                  <a:lnTo>
                    <a:pt x="598563" y="821570"/>
                  </a:lnTo>
                  <a:lnTo>
                    <a:pt x="606183" y="841477"/>
                  </a:lnTo>
                  <a:cubicBezTo>
                    <a:pt x="608774" y="849069"/>
                    <a:pt x="615317" y="854631"/>
                    <a:pt x="623233" y="855955"/>
                  </a:cubicBezTo>
                  <a:cubicBezTo>
                    <a:pt x="635520" y="856622"/>
                    <a:pt x="659237" y="854717"/>
                    <a:pt x="663904" y="858527"/>
                  </a:cubicBezTo>
                  <a:cubicBezTo>
                    <a:pt x="670162" y="861413"/>
                    <a:pt x="676925" y="863032"/>
                    <a:pt x="683811" y="863290"/>
                  </a:cubicBezTo>
                  <a:lnTo>
                    <a:pt x="690479" y="834715"/>
                  </a:lnTo>
                  <a:lnTo>
                    <a:pt x="696099" y="845668"/>
                  </a:lnTo>
                  <a:lnTo>
                    <a:pt x="708386" y="858432"/>
                  </a:lnTo>
                  <a:lnTo>
                    <a:pt x="708386" y="871672"/>
                  </a:lnTo>
                  <a:cubicBezTo>
                    <a:pt x="713968" y="872405"/>
                    <a:pt x="719397" y="874015"/>
                    <a:pt x="724483" y="876434"/>
                  </a:cubicBezTo>
                  <a:cubicBezTo>
                    <a:pt x="728293" y="879292"/>
                    <a:pt x="743533" y="887769"/>
                    <a:pt x="743533" y="887769"/>
                  </a:cubicBezTo>
                  <a:cubicBezTo>
                    <a:pt x="743533" y="887769"/>
                    <a:pt x="753058" y="890626"/>
                    <a:pt x="755820" y="896341"/>
                  </a:cubicBezTo>
                  <a:cubicBezTo>
                    <a:pt x="758307" y="902847"/>
                    <a:pt x="761174" y="909210"/>
                    <a:pt x="764393" y="915391"/>
                  </a:cubicBezTo>
                  <a:lnTo>
                    <a:pt x="777157" y="932441"/>
                  </a:lnTo>
                  <a:lnTo>
                    <a:pt x="790396" y="932441"/>
                  </a:lnTo>
                  <a:cubicBezTo>
                    <a:pt x="790396" y="932441"/>
                    <a:pt x="790873" y="921106"/>
                    <a:pt x="794683" y="921106"/>
                  </a:cubicBezTo>
                  <a:cubicBezTo>
                    <a:pt x="799664" y="922326"/>
                    <a:pt x="804446" y="924250"/>
                    <a:pt x="808875" y="926821"/>
                  </a:cubicBezTo>
                  <a:lnTo>
                    <a:pt x="808875" y="932441"/>
                  </a:lnTo>
                  <a:lnTo>
                    <a:pt x="820209" y="932441"/>
                  </a:lnTo>
                  <a:lnTo>
                    <a:pt x="815542" y="870909"/>
                  </a:lnTo>
                  <a:lnTo>
                    <a:pt x="796492" y="869005"/>
                  </a:lnTo>
                  <a:lnTo>
                    <a:pt x="796492" y="881387"/>
                  </a:lnTo>
                  <a:lnTo>
                    <a:pt x="786015" y="881387"/>
                  </a:lnTo>
                  <a:lnTo>
                    <a:pt x="768108" y="867100"/>
                  </a:lnTo>
                  <a:lnTo>
                    <a:pt x="751058" y="845859"/>
                  </a:lnTo>
                  <a:lnTo>
                    <a:pt x="749153" y="828333"/>
                  </a:lnTo>
                  <a:cubicBezTo>
                    <a:pt x="752077" y="823980"/>
                    <a:pt x="754296" y="819189"/>
                    <a:pt x="755725" y="814141"/>
                  </a:cubicBezTo>
                  <a:lnTo>
                    <a:pt x="755725" y="801853"/>
                  </a:lnTo>
                  <a:lnTo>
                    <a:pt x="760488" y="783851"/>
                  </a:lnTo>
                  <a:cubicBezTo>
                    <a:pt x="760488" y="783851"/>
                    <a:pt x="757630" y="759181"/>
                    <a:pt x="760488" y="758229"/>
                  </a:cubicBezTo>
                  <a:cubicBezTo>
                    <a:pt x="763345" y="757276"/>
                    <a:pt x="764298" y="749751"/>
                    <a:pt x="764298" y="749751"/>
                  </a:cubicBezTo>
                  <a:lnTo>
                    <a:pt x="752010" y="735559"/>
                  </a:lnTo>
                  <a:lnTo>
                    <a:pt x="768108" y="723272"/>
                  </a:lnTo>
                  <a:lnTo>
                    <a:pt x="786015" y="690125"/>
                  </a:lnTo>
                  <a:lnTo>
                    <a:pt x="828687" y="678695"/>
                  </a:lnTo>
                  <a:lnTo>
                    <a:pt x="842879" y="684410"/>
                  </a:lnTo>
                  <a:cubicBezTo>
                    <a:pt x="842879" y="684410"/>
                    <a:pt x="835259" y="695745"/>
                    <a:pt x="842879" y="697650"/>
                  </a:cubicBezTo>
                  <a:cubicBezTo>
                    <a:pt x="852890" y="700822"/>
                    <a:pt x="862691" y="704641"/>
                    <a:pt x="872216" y="709080"/>
                  </a:cubicBezTo>
                  <a:cubicBezTo>
                    <a:pt x="875835" y="710604"/>
                    <a:pt x="899458" y="715462"/>
                    <a:pt x="899458" y="715462"/>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81BE45C8-CBDC-3520-35ED-3FAB21BCCF86}"/>
                </a:ext>
              </a:extLst>
            </p:cNvPr>
            <p:cNvSpPr/>
            <p:nvPr/>
          </p:nvSpPr>
          <p:spPr>
            <a:xfrm>
              <a:off x="4186424" y="4104349"/>
              <a:ext cx="1453" cy="2247"/>
            </a:xfrm>
            <a:custGeom>
              <a:avLst/>
              <a:gdLst>
                <a:gd name="connsiteX0" fmla="*/ 964 w 1047"/>
                <a:gd name="connsiteY0" fmla="*/ 1563 h 1619"/>
                <a:gd name="connsiteX1" fmla="*/ -84 w 1047"/>
                <a:gd name="connsiteY1" fmla="*/ -56 h 1619"/>
                <a:gd name="connsiteX2" fmla="*/ 964 w 1047"/>
                <a:gd name="connsiteY2" fmla="*/ 1563 h 1619"/>
              </a:gdLst>
              <a:ahLst/>
              <a:cxnLst>
                <a:cxn ang="0">
                  <a:pos x="connsiteX0" y="connsiteY0"/>
                </a:cxn>
                <a:cxn ang="0">
                  <a:pos x="connsiteX1" y="connsiteY1"/>
                </a:cxn>
                <a:cxn ang="0">
                  <a:pos x="connsiteX2" y="connsiteY2"/>
                </a:cxn>
              </a:cxnLst>
              <a:rect l="l" t="t" r="r" b="b"/>
              <a:pathLst>
                <a:path w="1047" h="1619">
                  <a:moveTo>
                    <a:pt x="964" y="1563"/>
                  </a:moveTo>
                  <a:cubicBezTo>
                    <a:pt x="650" y="1001"/>
                    <a:pt x="297" y="458"/>
                    <a:pt x="-84" y="-56"/>
                  </a:cubicBezTo>
                  <a:cubicBezTo>
                    <a:pt x="297" y="458"/>
                    <a:pt x="650" y="1001"/>
                    <a:pt x="964" y="1563"/>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90DFAF7A-BDD0-969F-B591-7E84E5AEC5A7}"/>
                </a:ext>
              </a:extLst>
            </p:cNvPr>
            <p:cNvSpPr/>
            <p:nvPr/>
          </p:nvSpPr>
          <p:spPr>
            <a:xfrm>
              <a:off x="4183912" y="4100779"/>
              <a:ext cx="1718" cy="2379"/>
            </a:xfrm>
            <a:custGeom>
              <a:avLst/>
              <a:gdLst>
                <a:gd name="connsiteX0" fmla="*/ -84 w 1238"/>
                <a:gd name="connsiteY0" fmla="*/ -56 h 1714"/>
                <a:gd name="connsiteX1" fmla="*/ 1155 w 1238"/>
                <a:gd name="connsiteY1" fmla="*/ 1658 h 1714"/>
              </a:gdLst>
              <a:ahLst/>
              <a:cxnLst>
                <a:cxn ang="0">
                  <a:pos x="connsiteX0" y="connsiteY0"/>
                </a:cxn>
                <a:cxn ang="0">
                  <a:pos x="connsiteX1" y="connsiteY1"/>
                </a:cxn>
              </a:cxnLst>
              <a:rect l="l" t="t" r="r" b="b"/>
              <a:pathLst>
                <a:path w="1238" h="1714">
                  <a:moveTo>
                    <a:pt x="-84" y="-56"/>
                  </a:moveTo>
                  <a:lnTo>
                    <a:pt x="1155" y="1658"/>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9B52E0F-019F-0E58-7C10-A7A8B7FE9C21}"/>
                </a:ext>
              </a:extLst>
            </p:cNvPr>
            <p:cNvSpPr/>
            <p:nvPr/>
          </p:nvSpPr>
          <p:spPr>
            <a:xfrm>
              <a:off x="4190655" y="4117701"/>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C036591-FED4-F716-10E7-EEE3B89A19E6}"/>
                </a:ext>
              </a:extLst>
            </p:cNvPr>
            <p:cNvSpPr/>
            <p:nvPr/>
          </p:nvSpPr>
          <p:spPr>
            <a:xfrm>
              <a:off x="4195414" y="414374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E3A6D7AC-CD05-52F2-7D96-3A7362F7B0CF}"/>
                </a:ext>
              </a:extLst>
            </p:cNvPr>
            <p:cNvSpPr/>
            <p:nvPr/>
          </p:nvSpPr>
          <p:spPr>
            <a:xfrm>
              <a:off x="4226085" y="4222800"/>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23059768-D9C1-E9E6-4D3B-159C5F3B2CC2}"/>
                </a:ext>
              </a:extLst>
            </p:cNvPr>
            <p:cNvSpPr/>
            <p:nvPr/>
          </p:nvSpPr>
          <p:spPr>
            <a:xfrm>
              <a:off x="4193828" y="4135416"/>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2DD24979-7553-B621-AB20-AABD91E4E3F5}"/>
                </a:ext>
              </a:extLst>
            </p:cNvPr>
            <p:cNvSpPr/>
            <p:nvPr/>
          </p:nvSpPr>
          <p:spPr>
            <a:xfrm>
              <a:off x="4191184" y="4120610"/>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2F6F20DA-94A1-5176-4BD1-3F470DE24F66}"/>
                </a:ext>
              </a:extLst>
            </p:cNvPr>
            <p:cNvSpPr/>
            <p:nvPr/>
          </p:nvSpPr>
          <p:spPr>
            <a:xfrm>
              <a:off x="4191712" y="4123783"/>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C2F94AD8-8D7C-2A8E-B4C8-622C4E576F61}"/>
                </a:ext>
              </a:extLst>
            </p:cNvPr>
            <p:cNvSpPr/>
            <p:nvPr/>
          </p:nvSpPr>
          <p:spPr>
            <a:xfrm>
              <a:off x="4192506" y="4128013"/>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4EA24CC7-D40A-D608-72A8-78ACADF8D685}"/>
                </a:ext>
              </a:extLst>
            </p:cNvPr>
            <p:cNvSpPr/>
            <p:nvPr/>
          </p:nvSpPr>
          <p:spPr>
            <a:xfrm>
              <a:off x="4193167" y="4131318"/>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D377F52-1DD4-4B56-A5AB-44F6B63C69C3}"/>
                </a:ext>
              </a:extLst>
            </p:cNvPr>
            <p:cNvSpPr/>
            <p:nvPr/>
          </p:nvSpPr>
          <p:spPr>
            <a:xfrm>
              <a:off x="5122932" y="3361515"/>
              <a:ext cx="1321" cy="661"/>
            </a:xfrm>
            <a:custGeom>
              <a:avLst/>
              <a:gdLst>
                <a:gd name="connsiteX0" fmla="*/ -84 w 952"/>
                <a:gd name="connsiteY0" fmla="*/ -56 h 476"/>
                <a:gd name="connsiteX1" fmla="*/ 869 w 952"/>
                <a:gd name="connsiteY1" fmla="*/ 420 h 476"/>
              </a:gdLst>
              <a:ahLst/>
              <a:cxnLst>
                <a:cxn ang="0">
                  <a:pos x="connsiteX0" y="connsiteY0"/>
                </a:cxn>
                <a:cxn ang="0">
                  <a:pos x="connsiteX1" y="connsiteY1"/>
                </a:cxn>
              </a:cxnLst>
              <a:rect l="l" t="t" r="r" b="b"/>
              <a:pathLst>
                <a:path w="952" h="476">
                  <a:moveTo>
                    <a:pt x="-84" y="-56"/>
                  </a:moveTo>
                  <a:lnTo>
                    <a:pt x="869" y="42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27577B8-A9E1-72C2-BB2F-779A8EA61D1F}"/>
                </a:ext>
              </a:extLst>
            </p:cNvPr>
            <p:cNvSpPr/>
            <p:nvPr/>
          </p:nvSpPr>
          <p:spPr>
            <a:xfrm>
              <a:off x="3970542" y="3613224"/>
              <a:ext cx="376902" cy="411142"/>
            </a:xfrm>
            <a:custGeom>
              <a:avLst/>
              <a:gdLst>
                <a:gd name="connsiteX0" fmla="*/ 259378 w 271557"/>
                <a:gd name="connsiteY0" fmla="*/ 45664 h 296227"/>
                <a:gd name="connsiteX1" fmla="*/ 242328 w 271557"/>
                <a:gd name="connsiteY1" fmla="*/ 38520 h 296227"/>
                <a:gd name="connsiteX2" fmla="*/ 221468 w 271557"/>
                <a:gd name="connsiteY2" fmla="*/ 47092 h 296227"/>
                <a:gd name="connsiteX3" fmla="*/ 209848 w 271557"/>
                <a:gd name="connsiteY3" fmla="*/ 47092 h 296227"/>
                <a:gd name="connsiteX4" fmla="*/ 204418 w 271557"/>
                <a:gd name="connsiteY4" fmla="*/ 39472 h 296227"/>
                <a:gd name="connsiteX5" fmla="*/ 204418 w 271557"/>
                <a:gd name="connsiteY5" fmla="*/ 10897 h 296227"/>
                <a:gd name="connsiteX6" fmla="*/ 208895 w 271557"/>
                <a:gd name="connsiteY6" fmla="*/ -56 h 296227"/>
                <a:gd name="connsiteX7" fmla="*/ 225754 w 271557"/>
                <a:gd name="connsiteY7" fmla="*/ -56 h 296227"/>
                <a:gd name="connsiteX8" fmla="*/ 51828 w 271557"/>
                <a:gd name="connsiteY8" fmla="*/ 1468 h 296227"/>
                <a:gd name="connsiteX9" fmla="*/ 53923 w 271557"/>
                <a:gd name="connsiteY9" fmla="*/ 7087 h 296227"/>
                <a:gd name="connsiteX10" fmla="*/ 30206 w 271557"/>
                <a:gd name="connsiteY10" fmla="*/ 52522 h 296227"/>
                <a:gd name="connsiteX11" fmla="*/ 42493 w 271557"/>
                <a:gd name="connsiteY11" fmla="*/ 60142 h 296227"/>
                <a:gd name="connsiteX12" fmla="*/ 40588 w 271557"/>
                <a:gd name="connsiteY12" fmla="*/ 75286 h 296227"/>
                <a:gd name="connsiteX13" fmla="*/ 25444 w 271557"/>
                <a:gd name="connsiteY13" fmla="*/ 79001 h 296227"/>
                <a:gd name="connsiteX14" fmla="*/ 23634 w 271557"/>
                <a:gd name="connsiteY14" fmla="*/ 136151 h 296227"/>
                <a:gd name="connsiteX15" fmla="*/ 7536 w 271557"/>
                <a:gd name="connsiteY15" fmla="*/ 143676 h 296227"/>
                <a:gd name="connsiteX16" fmla="*/ -84 w 271557"/>
                <a:gd name="connsiteY16" fmla="*/ 149391 h 296227"/>
                <a:gd name="connsiteX17" fmla="*/ 18966 w 271557"/>
                <a:gd name="connsiteY17" fmla="*/ 171108 h 296227"/>
                <a:gd name="connsiteX18" fmla="*/ 39826 w 271557"/>
                <a:gd name="connsiteY18" fmla="*/ 223210 h 296227"/>
                <a:gd name="connsiteX19" fmla="*/ 88975 w 271557"/>
                <a:gd name="connsiteY19" fmla="*/ 268644 h 296227"/>
                <a:gd name="connsiteX20" fmla="*/ 108025 w 271557"/>
                <a:gd name="connsiteY20" fmla="*/ 296171 h 296227"/>
                <a:gd name="connsiteX21" fmla="*/ 121265 w 271557"/>
                <a:gd name="connsiteY21" fmla="*/ 279121 h 296227"/>
                <a:gd name="connsiteX22" fmla="*/ 130790 w 271557"/>
                <a:gd name="connsiteY22" fmla="*/ 279121 h 296227"/>
                <a:gd name="connsiteX23" fmla="*/ 142125 w 271557"/>
                <a:gd name="connsiteY23" fmla="*/ 275312 h 296227"/>
                <a:gd name="connsiteX24" fmla="*/ 142125 w 271557"/>
                <a:gd name="connsiteY24" fmla="*/ 263977 h 296227"/>
                <a:gd name="connsiteX25" fmla="*/ 136124 w 271557"/>
                <a:gd name="connsiteY25" fmla="*/ 256357 h 296227"/>
                <a:gd name="connsiteX26" fmla="*/ 136124 w 271557"/>
                <a:gd name="connsiteY26" fmla="*/ 243117 h 296227"/>
                <a:gd name="connsiteX27" fmla="*/ 137362 w 271557"/>
                <a:gd name="connsiteY27" fmla="*/ 224067 h 296227"/>
                <a:gd name="connsiteX28" fmla="*/ 147840 w 271557"/>
                <a:gd name="connsiteY28" fmla="*/ 224067 h 296227"/>
                <a:gd name="connsiteX29" fmla="*/ 164985 w 271557"/>
                <a:gd name="connsiteY29" fmla="*/ 224067 h 296227"/>
                <a:gd name="connsiteX30" fmla="*/ 172700 w 271557"/>
                <a:gd name="connsiteY30" fmla="*/ 220257 h 296227"/>
                <a:gd name="connsiteX31" fmla="*/ 172700 w 271557"/>
                <a:gd name="connsiteY31" fmla="*/ 208922 h 296227"/>
                <a:gd name="connsiteX32" fmla="*/ 177462 w 271557"/>
                <a:gd name="connsiteY32" fmla="*/ 203303 h 296227"/>
                <a:gd name="connsiteX33" fmla="*/ 184987 w 271557"/>
                <a:gd name="connsiteY33" fmla="*/ 203303 h 296227"/>
                <a:gd name="connsiteX34" fmla="*/ 192607 w 271557"/>
                <a:gd name="connsiteY34" fmla="*/ 218447 h 296227"/>
                <a:gd name="connsiteX35" fmla="*/ 197370 w 271557"/>
                <a:gd name="connsiteY35" fmla="*/ 221209 h 296227"/>
                <a:gd name="connsiteX36" fmla="*/ 210609 w 271557"/>
                <a:gd name="connsiteY36" fmla="*/ 231687 h 296227"/>
                <a:gd name="connsiteX37" fmla="*/ 229659 w 271557"/>
                <a:gd name="connsiteY37" fmla="*/ 217495 h 296227"/>
                <a:gd name="connsiteX38" fmla="*/ 231565 w 271557"/>
                <a:gd name="connsiteY38" fmla="*/ 208922 h 296227"/>
                <a:gd name="connsiteX39" fmla="*/ 238232 w 271557"/>
                <a:gd name="connsiteY39" fmla="*/ 208922 h 296227"/>
                <a:gd name="connsiteX40" fmla="*/ 242042 w 271557"/>
                <a:gd name="connsiteY40" fmla="*/ 220257 h 296227"/>
                <a:gd name="connsiteX41" fmla="*/ 243947 w 271557"/>
                <a:gd name="connsiteY41" fmla="*/ 231687 h 296227"/>
                <a:gd name="connsiteX42" fmla="*/ 257187 w 271557"/>
                <a:gd name="connsiteY42" fmla="*/ 231687 h 296227"/>
                <a:gd name="connsiteX43" fmla="*/ 258139 w 271557"/>
                <a:gd name="connsiteY43" fmla="*/ 211780 h 296227"/>
                <a:gd name="connsiteX44" fmla="*/ 271379 w 271557"/>
                <a:gd name="connsiteY44" fmla="*/ 198540 h 296227"/>
                <a:gd name="connsiteX45" fmla="*/ 264902 w 271557"/>
                <a:gd name="connsiteY45" fmla="*/ 165393 h 296227"/>
                <a:gd name="connsiteX46" fmla="*/ 264902 w 271557"/>
                <a:gd name="connsiteY46" fmla="*/ 136818 h 296227"/>
                <a:gd name="connsiteX47" fmla="*/ 245852 w 271557"/>
                <a:gd name="connsiteY47" fmla="*/ 132055 h 296227"/>
                <a:gd name="connsiteX48" fmla="*/ 238327 w 271557"/>
                <a:gd name="connsiteY48" fmla="*/ 112148 h 296227"/>
                <a:gd name="connsiteX49" fmla="*/ 238327 w 271557"/>
                <a:gd name="connsiteY49" fmla="*/ 86621 h 296227"/>
                <a:gd name="connsiteX50" fmla="*/ 271474 w 271557"/>
                <a:gd name="connsiteY50" fmla="*/ 77096 h 296227"/>
                <a:gd name="connsiteX51" fmla="*/ 271474 w 271557"/>
                <a:gd name="connsiteY51" fmla="*/ 68524 h 296227"/>
                <a:gd name="connsiteX52" fmla="*/ 264997 w 271557"/>
                <a:gd name="connsiteY52" fmla="*/ 52426 h 296227"/>
                <a:gd name="connsiteX53" fmla="*/ 259378 w 271557"/>
                <a:gd name="connsiteY53" fmla="*/ 45664 h 296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1557" h="296227">
                  <a:moveTo>
                    <a:pt x="259378" y="45664"/>
                  </a:moveTo>
                  <a:lnTo>
                    <a:pt x="242328" y="38520"/>
                  </a:lnTo>
                  <a:lnTo>
                    <a:pt x="221468" y="47092"/>
                  </a:lnTo>
                  <a:lnTo>
                    <a:pt x="209848" y="47092"/>
                  </a:lnTo>
                  <a:lnTo>
                    <a:pt x="204418" y="39472"/>
                  </a:lnTo>
                  <a:lnTo>
                    <a:pt x="204418" y="10897"/>
                  </a:lnTo>
                  <a:lnTo>
                    <a:pt x="208895" y="-56"/>
                  </a:lnTo>
                  <a:lnTo>
                    <a:pt x="225754" y="-56"/>
                  </a:lnTo>
                  <a:cubicBezTo>
                    <a:pt x="163461" y="-56"/>
                    <a:pt x="51828" y="1468"/>
                    <a:pt x="51828" y="1468"/>
                  </a:cubicBezTo>
                  <a:lnTo>
                    <a:pt x="53923" y="7087"/>
                  </a:lnTo>
                  <a:lnTo>
                    <a:pt x="30206" y="52522"/>
                  </a:lnTo>
                  <a:lnTo>
                    <a:pt x="42493" y="60142"/>
                  </a:lnTo>
                  <a:lnTo>
                    <a:pt x="40588" y="75286"/>
                  </a:lnTo>
                  <a:cubicBezTo>
                    <a:pt x="35454" y="76144"/>
                    <a:pt x="30387" y="77382"/>
                    <a:pt x="25444" y="79001"/>
                  </a:cubicBezTo>
                  <a:cubicBezTo>
                    <a:pt x="16966" y="81859"/>
                    <a:pt x="24586" y="132055"/>
                    <a:pt x="23634" y="136151"/>
                  </a:cubicBezTo>
                  <a:cubicBezTo>
                    <a:pt x="22681" y="140247"/>
                    <a:pt x="7536" y="143676"/>
                    <a:pt x="7536" y="143676"/>
                  </a:cubicBezTo>
                  <a:lnTo>
                    <a:pt x="-84" y="149391"/>
                  </a:lnTo>
                  <a:lnTo>
                    <a:pt x="18966" y="171108"/>
                  </a:lnTo>
                  <a:lnTo>
                    <a:pt x="39826" y="223210"/>
                  </a:lnTo>
                  <a:lnTo>
                    <a:pt x="88975" y="268644"/>
                  </a:lnTo>
                  <a:lnTo>
                    <a:pt x="108025" y="296171"/>
                  </a:lnTo>
                  <a:lnTo>
                    <a:pt x="121265" y="279121"/>
                  </a:lnTo>
                  <a:lnTo>
                    <a:pt x="130790" y="279121"/>
                  </a:lnTo>
                  <a:lnTo>
                    <a:pt x="142125" y="275312"/>
                  </a:lnTo>
                  <a:cubicBezTo>
                    <a:pt x="141629" y="271549"/>
                    <a:pt x="141629" y="267739"/>
                    <a:pt x="142125" y="263977"/>
                  </a:cubicBezTo>
                  <a:cubicBezTo>
                    <a:pt x="143077" y="261119"/>
                    <a:pt x="136124" y="256357"/>
                    <a:pt x="136124" y="256357"/>
                  </a:cubicBezTo>
                  <a:lnTo>
                    <a:pt x="136124" y="243117"/>
                  </a:lnTo>
                  <a:lnTo>
                    <a:pt x="137362" y="224067"/>
                  </a:lnTo>
                  <a:cubicBezTo>
                    <a:pt x="140220" y="215590"/>
                    <a:pt x="137362" y="224067"/>
                    <a:pt x="147840" y="224067"/>
                  </a:cubicBezTo>
                  <a:lnTo>
                    <a:pt x="164985" y="224067"/>
                  </a:lnTo>
                  <a:lnTo>
                    <a:pt x="172700" y="220257"/>
                  </a:lnTo>
                  <a:lnTo>
                    <a:pt x="172700" y="208922"/>
                  </a:lnTo>
                  <a:lnTo>
                    <a:pt x="177462" y="203303"/>
                  </a:lnTo>
                  <a:lnTo>
                    <a:pt x="184987" y="203303"/>
                  </a:lnTo>
                  <a:lnTo>
                    <a:pt x="192607" y="218447"/>
                  </a:lnTo>
                  <a:lnTo>
                    <a:pt x="197370" y="221209"/>
                  </a:lnTo>
                  <a:lnTo>
                    <a:pt x="210609" y="231687"/>
                  </a:lnTo>
                  <a:lnTo>
                    <a:pt x="229659" y="217495"/>
                  </a:lnTo>
                  <a:lnTo>
                    <a:pt x="231565" y="208922"/>
                  </a:lnTo>
                  <a:lnTo>
                    <a:pt x="238232" y="208922"/>
                  </a:lnTo>
                  <a:cubicBezTo>
                    <a:pt x="240642" y="212218"/>
                    <a:pt x="241966" y="216180"/>
                    <a:pt x="242042" y="220257"/>
                  </a:cubicBezTo>
                  <a:cubicBezTo>
                    <a:pt x="242013" y="224153"/>
                    <a:pt x="242661" y="228020"/>
                    <a:pt x="243947" y="231687"/>
                  </a:cubicBezTo>
                  <a:lnTo>
                    <a:pt x="257187" y="231687"/>
                  </a:lnTo>
                  <a:lnTo>
                    <a:pt x="258139" y="211780"/>
                  </a:lnTo>
                  <a:lnTo>
                    <a:pt x="271379" y="198540"/>
                  </a:lnTo>
                  <a:cubicBezTo>
                    <a:pt x="271379" y="198540"/>
                    <a:pt x="266616" y="171013"/>
                    <a:pt x="264902" y="165393"/>
                  </a:cubicBezTo>
                  <a:cubicBezTo>
                    <a:pt x="264064" y="155887"/>
                    <a:pt x="264064" y="146324"/>
                    <a:pt x="264902" y="136818"/>
                  </a:cubicBezTo>
                  <a:lnTo>
                    <a:pt x="245852" y="132055"/>
                  </a:lnTo>
                  <a:lnTo>
                    <a:pt x="238327" y="112148"/>
                  </a:lnTo>
                  <a:lnTo>
                    <a:pt x="238327" y="86621"/>
                  </a:lnTo>
                  <a:lnTo>
                    <a:pt x="271474" y="77096"/>
                  </a:lnTo>
                  <a:lnTo>
                    <a:pt x="271474" y="68524"/>
                  </a:lnTo>
                  <a:cubicBezTo>
                    <a:pt x="269045" y="63266"/>
                    <a:pt x="266883" y="57894"/>
                    <a:pt x="264997" y="52426"/>
                  </a:cubicBezTo>
                  <a:cubicBezTo>
                    <a:pt x="264197" y="49464"/>
                    <a:pt x="262140" y="46997"/>
                    <a:pt x="259378" y="45664"/>
                  </a:cubicBez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3C6A7E6-66A6-032A-D03D-863BD97CCF2B}"/>
                </a:ext>
              </a:extLst>
            </p:cNvPr>
            <p:cNvSpPr/>
            <p:nvPr/>
          </p:nvSpPr>
          <p:spPr>
            <a:xfrm>
              <a:off x="4336340" y="3614811"/>
              <a:ext cx="1850" cy="13220"/>
            </a:xfrm>
            <a:custGeom>
              <a:avLst/>
              <a:gdLst>
                <a:gd name="connsiteX0" fmla="*/ -84 w 1333"/>
                <a:gd name="connsiteY0" fmla="*/ -56 h 9525"/>
                <a:gd name="connsiteX1" fmla="*/ 1250 w 1333"/>
                <a:gd name="connsiteY1" fmla="*/ -56 h 9525"/>
              </a:gdLst>
              <a:ahLst/>
              <a:cxnLst>
                <a:cxn ang="0">
                  <a:pos x="connsiteX0" y="connsiteY0"/>
                </a:cxn>
                <a:cxn ang="0">
                  <a:pos x="connsiteX1" y="connsiteY1"/>
                </a:cxn>
              </a:cxnLst>
              <a:rect l="l" t="t" r="r" b="b"/>
              <a:pathLst>
                <a:path w="1333" h="9525">
                  <a:moveTo>
                    <a:pt x="-84" y="-56"/>
                  </a:moveTo>
                  <a:lnTo>
                    <a:pt x="1250"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4CBCD917-2F1A-7A6B-EE34-15B56A85ED8C}"/>
                </a:ext>
              </a:extLst>
            </p:cNvPr>
            <p:cNvSpPr/>
            <p:nvPr/>
          </p:nvSpPr>
          <p:spPr>
            <a:xfrm>
              <a:off x="4339777" y="3615339"/>
              <a:ext cx="661" cy="13220"/>
            </a:xfrm>
            <a:custGeom>
              <a:avLst/>
              <a:gdLst>
                <a:gd name="connsiteX0" fmla="*/ -84 w 476"/>
                <a:gd name="connsiteY0" fmla="*/ -56 h 9525"/>
                <a:gd name="connsiteX1" fmla="*/ 393 w 476"/>
                <a:gd name="connsiteY1" fmla="*/ -56 h 9525"/>
              </a:gdLst>
              <a:ahLst/>
              <a:cxnLst>
                <a:cxn ang="0">
                  <a:pos x="connsiteX0" y="connsiteY0"/>
                </a:cxn>
                <a:cxn ang="0">
                  <a:pos x="connsiteX1" y="connsiteY1"/>
                </a:cxn>
              </a:cxnLst>
              <a:rect l="l" t="t" r="r" b="b"/>
              <a:pathLst>
                <a:path w="476" h="9525">
                  <a:moveTo>
                    <a:pt x="-84" y="-56"/>
                  </a:moveTo>
                  <a:lnTo>
                    <a:pt x="393"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032CB3A4-76D6-4B87-EF43-A07481BD484D}"/>
                </a:ext>
              </a:extLst>
            </p:cNvPr>
            <p:cNvSpPr/>
            <p:nvPr/>
          </p:nvSpPr>
          <p:spPr>
            <a:xfrm>
              <a:off x="4343875" y="3617852"/>
              <a:ext cx="1058" cy="13220"/>
            </a:xfrm>
            <a:custGeom>
              <a:avLst/>
              <a:gdLst>
                <a:gd name="connsiteX0" fmla="*/ -84 w 762"/>
                <a:gd name="connsiteY0" fmla="*/ -56 h 9525"/>
                <a:gd name="connsiteX1" fmla="*/ 678 w 762"/>
                <a:gd name="connsiteY1" fmla="*/ -56 h 9525"/>
              </a:gdLst>
              <a:ahLst/>
              <a:cxnLst>
                <a:cxn ang="0">
                  <a:pos x="connsiteX0" y="connsiteY0"/>
                </a:cxn>
                <a:cxn ang="0">
                  <a:pos x="connsiteX1" y="connsiteY1"/>
                </a:cxn>
              </a:cxnLst>
              <a:rect l="l" t="t" r="r" b="b"/>
              <a:pathLst>
                <a:path w="762" h="9525">
                  <a:moveTo>
                    <a:pt x="-84" y="-56"/>
                  </a:moveTo>
                  <a:lnTo>
                    <a:pt x="678"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BCA28ABB-C1C4-448A-1792-CD387F0C4677}"/>
                </a:ext>
              </a:extLst>
            </p:cNvPr>
            <p:cNvSpPr/>
            <p:nvPr/>
          </p:nvSpPr>
          <p:spPr>
            <a:xfrm>
              <a:off x="4338587" y="3615076"/>
              <a:ext cx="924" cy="13220"/>
            </a:xfrm>
            <a:custGeom>
              <a:avLst/>
              <a:gdLst>
                <a:gd name="connsiteX0" fmla="*/ -84 w 666"/>
                <a:gd name="connsiteY0" fmla="*/ -56 h 9525"/>
                <a:gd name="connsiteX1" fmla="*/ 583 w 666"/>
                <a:gd name="connsiteY1" fmla="*/ -56 h 9525"/>
              </a:gdLst>
              <a:ahLst/>
              <a:cxnLst>
                <a:cxn ang="0">
                  <a:pos x="connsiteX0" y="connsiteY0"/>
                </a:cxn>
                <a:cxn ang="0">
                  <a:pos x="connsiteX1" y="connsiteY1"/>
                </a:cxn>
              </a:cxnLst>
              <a:rect l="l" t="t" r="r" b="b"/>
              <a:pathLst>
                <a:path w="666" h="9525">
                  <a:moveTo>
                    <a:pt x="-84" y="-56"/>
                  </a:moveTo>
                  <a:lnTo>
                    <a:pt x="583"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08637CA3-101D-6403-1F0A-F1B32DA5CB20}"/>
                </a:ext>
              </a:extLst>
            </p:cNvPr>
            <p:cNvSpPr/>
            <p:nvPr/>
          </p:nvSpPr>
          <p:spPr>
            <a:xfrm>
              <a:off x="4341760" y="3616662"/>
              <a:ext cx="793" cy="13220"/>
            </a:xfrm>
            <a:custGeom>
              <a:avLst/>
              <a:gdLst>
                <a:gd name="connsiteX0" fmla="*/ -84 w 571"/>
                <a:gd name="connsiteY0" fmla="*/ -56 h 9525"/>
                <a:gd name="connsiteX1" fmla="*/ 488 w 571"/>
                <a:gd name="connsiteY1" fmla="*/ -56 h 9525"/>
              </a:gdLst>
              <a:ahLst/>
              <a:cxnLst>
                <a:cxn ang="0">
                  <a:pos x="connsiteX0" y="connsiteY0"/>
                </a:cxn>
                <a:cxn ang="0">
                  <a:pos x="connsiteX1" y="connsiteY1"/>
                </a:cxn>
              </a:cxnLst>
              <a:rect l="l" t="t" r="r" b="b"/>
              <a:pathLst>
                <a:path w="571" h="9525">
                  <a:moveTo>
                    <a:pt x="-84" y="-56"/>
                  </a:moveTo>
                  <a:lnTo>
                    <a:pt x="488"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2C3BD22C-0CAB-05F2-23DE-36D1566A1F3D}"/>
                </a:ext>
              </a:extLst>
            </p:cNvPr>
            <p:cNvSpPr/>
            <p:nvPr/>
          </p:nvSpPr>
          <p:spPr>
            <a:xfrm>
              <a:off x="4353262" y="3621818"/>
              <a:ext cx="1189" cy="13220"/>
            </a:xfrm>
            <a:custGeom>
              <a:avLst/>
              <a:gdLst>
                <a:gd name="connsiteX0" fmla="*/ -84 w 857"/>
                <a:gd name="connsiteY0" fmla="*/ -56 h 9525"/>
                <a:gd name="connsiteX1" fmla="*/ 774 w 857"/>
                <a:gd name="connsiteY1" fmla="*/ -56 h 9525"/>
              </a:gdLst>
              <a:ahLst/>
              <a:cxnLst>
                <a:cxn ang="0">
                  <a:pos x="connsiteX0" y="connsiteY0"/>
                </a:cxn>
                <a:cxn ang="0">
                  <a:pos x="connsiteX1" y="connsiteY1"/>
                </a:cxn>
              </a:cxnLst>
              <a:rect l="l" t="t" r="r" b="b"/>
              <a:pathLst>
                <a:path w="857" h="9525">
                  <a:moveTo>
                    <a:pt x="-84" y="-56"/>
                  </a:moveTo>
                  <a:lnTo>
                    <a:pt x="77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B5D56BE-11ED-83F8-7804-E0D3C1CEB9C8}"/>
                </a:ext>
              </a:extLst>
            </p:cNvPr>
            <p:cNvSpPr/>
            <p:nvPr/>
          </p:nvSpPr>
          <p:spPr>
            <a:xfrm>
              <a:off x="4036245" y="3590619"/>
              <a:ext cx="2908" cy="7799"/>
            </a:xfrm>
            <a:custGeom>
              <a:avLst/>
              <a:gdLst>
                <a:gd name="connsiteX0" fmla="*/ 2096 w 2095"/>
                <a:gd name="connsiteY0" fmla="*/ 0 h 5619"/>
                <a:gd name="connsiteX1" fmla="*/ 0 w 2095"/>
                <a:gd name="connsiteY1" fmla="*/ 5620 h 5619"/>
                <a:gd name="connsiteX2" fmla="*/ 2096 w 2095"/>
                <a:gd name="connsiteY2" fmla="*/ 0 h 5619"/>
                <a:gd name="connsiteX3" fmla="*/ 2096 w 2095"/>
                <a:gd name="connsiteY3" fmla="*/ 0 h 5619"/>
              </a:gdLst>
              <a:ahLst/>
              <a:cxnLst>
                <a:cxn ang="0">
                  <a:pos x="connsiteX0" y="connsiteY0"/>
                </a:cxn>
                <a:cxn ang="0">
                  <a:pos x="connsiteX1" y="connsiteY1"/>
                </a:cxn>
                <a:cxn ang="0">
                  <a:pos x="connsiteX2" y="connsiteY2"/>
                </a:cxn>
                <a:cxn ang="0">
                  <a:pos x="connsiteX3" y="connsiteY3"/>
                </a:cxn>
              </a:cxnLst>
              <a:rect l="l" t="t" r="r" b="b"/>
              <a:pathLst>
                <a:path w="2095" h="5619">
                  <a:moveTo>
                    <a:pt x="2096" y="0"/>
                  </a:moveTo>
                  <a:lnTo>
                    <a:pt x="0" y="5620"/>
                  </a:lnTo>
                  <a:lnTo>
                    <a:pt x="2096" y="0"/>
                  </a:lnTo>
                  <a:lnTo>
                    <a:pt x="2096"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467868D1-A104-D5DA-AE12-18C282E72A42}"/>
                </a:ext>
              </a:extLst>
            </p:cNvPr>
            <p:cNvSpPr/>
            <p:nvPr/>
          </p:nvSpPr>
          <p:spPr>
            <a:xfrm>
              <a:off x="4349692" y="3620364"/>
              <a:ext cx="1321" cy="13220"/>
            </a:xfrm>
            <a:custGeom>
              <a:avLst/>
              <a:gdLst>
                <a:gd name="connsiteX0" fmla="*/ -84 w 952"/>
                <a:gd name="connsiteY0" fmla="*/ -56 h 9525"/>
                <a:gd name="connsiteX1" fmla="*/ 869 w 952"/>
                <a:gd name="connsiteY1" fmla="*/ -56 h 9525"/>
              </a:gdLst>
              <a:ahLst/>
              <a:cxnLst>
                <a:cxn ang="0">
                  <a:pos x="connsiteX0" y="connsiteY0"/>
                </a:cxn>
                <a:cxn ang="0">
                  <a:pos x="connsiteX1" y="connsiteY1"/>
                </a:cxn>
              </a:cxnLst>
              <a:rect l="l" t="t" r="r" b="b"/>
              <a:pathLst>
                <a:path w="952" h="9525">
                  <a:moveTo>
                    <a:pt x="-84" y="-56"/>
                  </a:moveTo>
                  <a:lnTo>
                    <a:pt x="869"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835DF15D-938E-1BEE-812B-8F5D96C4BDB5}"/>
                </a:ext>
              </a:extLst>
            </p:cNvPr>
            <p:cNvSpPr/>
            <p:nvPr/>
          </p:nvSpPr>
          <p:spPr>
            <a:xfrm>
              <a:off x="4346519" y="3619041"/>
              <a:ext cx="1189" cy="13220"/>
            </a:xfrm>
            <a:custGeom>
              <a:avLst/>
              <a:gdLst>
                <a:gd name="connsiteX0" fmla="*/ -84 w 857"/>
                <a:gd name="connsiteY0" fmla="*/ -56 h 9525"/>
                <a:gd name="connsiteX1" fmla="*/ 774 w 857"/>
                <a:gd name="connsiteY1" fmla="*/ -56 h 9525"/>
              </a:gdLst>
              <a:ahLst/>
              <a:cxnLst>
                <a:cxn ang="0">
                  <a:pos x="connsiteX0" y="connsiteY0"/>
                </a:cxn>
                <a:cxn ang="0">
                  <a:pos x="connsiteX1" y="connsiteY1"/>
                </a:cxn>
              </a:cxnLst>
              <a:rect l="l" t="t" r="r" b="b"/>
              <a:pathLst>
                <a:path w="857" h="9525">
                  <a:moveTo>
                    <a:pt x="-84" y="-56"/>
                  </a:moveTo>
                  <a:lnTo>
                    <a:pt x="77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2F2381A2-A102-C66F-5FB4-AD06C6C7B56A}"/>
                </a:ext>
              </a:extLst>
            </p:cNvPr>
            <p:cNvSpPr/>
            <p:nvPr/>
          </p:nvSpPr>
          <p:spPr>
            <a:xfrm>
              <a:off x="4357227" y="3623668"/>
              <a:ext cx="1058" cy="13220"/>
            </a:xfrm>
            <a:custGeom>
              <a:avLst/>
              <a:gdLst>
                <a:gd name="connsiteX0" fmla="*/ 678 w 762"/>
                <a:gd name="connsiteY0" fmla="*/ -56 h 9525"/>
                <a:gd name="connsiteX1" fmla="*/ -84 w 762"/>
                <a:gd name="connsiteY1" fmla="*/ -56 h 9525"/>
              </a:gdLst>
              <a:ahLst/>
              <a:cxnLst>
                <a:cxn ang="0">
                  <a:pos x="connsiteX0" y="connsiteY0"/>
                </a:cxn>
                <a:cxn ang="0">
                  <a:pos x="connsiteX1" y="connsiteY1"/>
                </a:cxn>
              </a:cxnLst>
              <a:rect l="l" t="t" r="r" b="b"/>
              <a:pathLst>
                <a:path w="762" h="9525">
                  <a:moveTo>
                    <a:pt x="678"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87B3D53D-A718-4490-5A0C-3F30EC2F6F46}"/>
                </a:ext>
              </a:extLst>
            </p:cNvPr>
            <p:cNvSpPr/>
            <p:nvPr/>
          </p:nvSpPr>
          <p:spPr>
            <a:xfrm>
              <a:off x="4284518" y="3613489"/>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29981685-B3A3-A674-1B56-375798224AC9}"/>
                </a:ext>
              </a:extLst>
            </p:cNvPr>
            <p:cNvSpPr/>
            <p:nvPr/>
          </p:nvSpPr>
          <p:spPr>
            <a:xfrm>
              <a:off x="4365556" y="3626181"/>
              <a:ext cx="13220" cy="13220"/>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lnTo>
                    <a:pt x="0" y="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A0A00B95-F897-08CC-DE9F-9FB62D26A58E}"/>
                </a:ext>
              </a:extLst>
            </p:cNvPr>
            <p:cNvSpPr/>
            <p:nvPr/>
          </p:nvSpPr>
          <p:spPr>
            <a:xfrm>
              <a:off x="4361855" y="3624858"/>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763841E2-9063-1724-AF65-21ADA2ACF8AC}"/>
                </a:ext>
              </a:extLst>
            </p:cNvPr>
            <p:cNvSpPr/>
            <p:nvPr/>
          </p:nvSpPr>
          <p:spPr>
            <a:xfrm>
              <a:off x="4333828" y="3614679"/>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9E8A1166-891D-0B28-9631-2076D35A46AB}"/>
                </a:ext>
              </a:extLst>
            </p:cNvPr>
            <p:cNvSpPr/>
            <p:nvPr/>
          </p:nvSpPr>
          <p:spPr>
            <a:xfrm>
              <a:off x="4298927" y="3613621"/>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2CB2D9BE-B3D1-42F3-F045-666E22A6BB26}"/>
                </a:ext>
              </a:extLst>
            </p:cNvPr>
            <p:cNvSpPr/>
            <p:nvPr/>
          </p:nvSpPr>
          <p:spPr>
            <a:xfrm>
              <a:off x="4305405" y="3613753"/>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C1839F55-687E-53FB-9C47-C28073926BD1}"/>
                </a:ext>
              </a:extLst>
            </p:cNvPr>
            <p:cNvSpPr/>
            <p:nvPr/>
          </p:nvSpPr>
          <p:spPr>
            <a:xfrm>
              <a:off x="4321931" y="3614018"/>
              <a:ext cx="7932" cy="13220"/>
            </a:xfrm>
            <a:custGeom>
              <a:avLst/>
              <a:gdLst>
                <a:gd name="connsiteX0" fmla="*/ -84 w 5715"/>
                <a:gd name="connsiteY0" fmla="*/ -56 h 9525"/>
                <a:gd name="connsiteX1" fmla="*/ 5632 w 5715"/>
                <a:gd name="connsiteY1" fmla="*/ -56 h 9525"/>
              </a:gdLst>
              <a:ahLst/>
              <a:cxnLst>
                <a:cxn ang="0">
                  <a:pos x="connsiteX0" y="connsiteY0"/>
                </a:cxn>
                <a:cxn ang="0">
                  <a:pos x="connsiteX1" y="connsiteY1"/>
                </a:cxn>
              </a:cxnLst>
              <a:rect l="l" t="t" r="r" b="b"/>
              <a:pathLst>
                <a:path w="5715" h="9525">
                  <a:moveTo>
                    <a:pt x="-84" y="-56"/>
                  </a:moveTo>
                  <a:lnTo>
                    <a:pt x="5632"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7E072FA1-0CA4-EE9E-F8D2-D9E2A20B0077}"/>
                </a:ext>
              </a:extLst>
            </p:cNvPr>
            <p:cNvSpPr/>
            <p:nvPr/>
          </p:nvSpPr>
          <p:spPr>
            <a:xfrm>
              <a:off x="4330655" y="361441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7929D240-BA54-5D7F-D085-AA4AA82274BB}"/>
                </a:ext>
              </a:extLst>
            </p:cNvPr>
            <p:cNvSpPr/>
            <p:nvPr/>
          </p:nvSpPr>
          <p:spPr>
            <a:xfrm>
              <a:off x="4317170" y="3613885"/>
              <a:ext cx="13220" cy="13220"/>
            </a:xfrm>
            <a:custGeom>
              <a:avLst/>
              <a:gdLst>
                <a:gd name="connsiteX0" fmla="*/ -84 w 9525"/>
                <a:gd name="connsiteY0" fmla="*/ -56 h 9525"/>
                <a:gd name="connsiteX1" fmla="*/ -84 w 9525"/>
                <a:gd name="connsiteY1" fmla="*/ -56 h 9525"/>
              </a:gdLst>
              <a:ahLst/>
              <a:cxnLst>
                <a:cxn ang="0">
                  <a:pos x="connsiteX0" y="connsiteY0"/>
                </a:cxn>
                <a:cxn ang="0">
                  <a:pos x="connsiteX1" y="connsiteY1"/>
                </a:cxn>
              </a:cxnLst>
              <a:rect l="l" t="t" r="r" b="b"/>
              <a:pathLst>
                <a:path w="9525" h="9525">
                  <a:moveTo>
                    <a:pt x="-84" y="-56"/>
                  </a:moveTo>
                  <a:lnTo>
                    <a:pt x="-84" y="-56"/>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507EA126-5DA4-6FDD-A55B-54FD9CAEB78C}"/>
                </a:ext>
              </a:extLst>
            </p:cNvPr>
            <p:cNvSpPr/>
            <p:nvPr/>
          </p:nvSpPr>
          <p:spPr>
            <a:xfrm>
              <a:off x="5271976" y="3833206"/>
              <a:ext cx="133334" cy="244702"/>
            </a:xfrm>
            <a:custGeom>
              <a:avLst/>
              <a:gdLst>
                <a:gd name="connsiteX0" fmla="*/ 76649 w 96067"/>
                <a:gd name="connsiteY0" fmla="*/ -56 h 176307"/>
                <a:gd name="connsiteX1" fmla="*/ 57599 w 96067"/>
                <a:gd name="connsiteY1" fmla="*/ 23947 h 176307"/>
                <a:gd name="connsiteX2" fmla="*/ 46264 w 96067"/>
                <a:gd name="connsiteY2" fmla="*/ 23947 h 176307"/>
                <a:gd name="connsiteX3" fmla="*/ 16451 w 96067"/>
                <a:gd name="connsiteY3" fmla="*/ 12136 h 176307"/>
                <a:gd name="connsiteX4" fmla="*/ 16451 w 96067"/>
                <a:gd name="connsiteY4" fmla="*/ 32424 h 176307"/>
                <a:gd name="connsiteX5" fmla="*/ 16451 w 96067"/>
                <a:gd name="connsiteY5" fmla="*/ 51474 h 176307"/>
                <a:gd name="connsiteX6" fmla="*/ 829 w 96067"/>
                <a:gd name="connsiteY6" fmla="*/ 60046 h 176307"/>
                <a:gd name="connsiteX7" fmla="*/ 2735 w 96067"/>
                <a:gd name="connsiteY7" fmla="*/ 75191 h 176307"/>
                <a:gd name="connsiteX8" fmla="*/ 11212 w 96067"/>
                <a:gd name="connsiteY8" fmla="*/ 80811 h 176307"/>
                <a:gd name="connsiteX9" fmla="*/ 11212 w 96067"/>
                <a:gd name="connsiteY9" fmla="*/ 99861 h 176307"/>
                <a:gd name="connsiteX10" fmla="*/ 22642 w 96067"/>
                <a:gd name="connsiteY10" fmla="*/ 109386 h 176307"/>
                <a:gd name="connsiteX11" fmla="*/ 29214 w 96067"/>
                <a:gd name="connsiteY11" fmla="*/ 134056 h 176307"/>
                <a:gd name="connsiteX12" fmla="*/ 46264 w 96067"/>
                <a:gd name="connsiteY12" fmla="*/ 176251 h 176307"/>
                <a:gd name="connsiteX13" fmla="*/ 93127 w 96067"/>
                <a:gd name="connsiteY13" fmla="*/ 107576 h 176307"/>
                <a:gd name="connsiteX14" fmla="*/ 91698 w 96067"/>
                <a:gd name="connsiteY14" fmla="*/ 87669 h 176307"/>
                <a:gd name="connsiteX15" fmla="*/ 77029 w 96067"/>
                <a:gd name="connsiteY15" fmla="*/ 87669 h 176307"/>
                <a:gd name="connsiteX16" fmla="*/ 77029 w 96067"/>
                <a:gd name="connsiteY16" fmla="*/ 70619 h 176307"/>
                <a:gd name="connsiteX17" fmla="*/ 94555 w 96067"/>
                <a:gd name="connsiteY17" fmla="*/ 64904 h 176307"/>
                <a:gd name="connsiteX18" fmla="*/ 95984 w 96067"/>
                <a:gd name="connsiteY18" fmla="*/ 24233 h 176307"/>
                <a:gd name="connsiteX19" fmla="*/ 76934 w 96067"/>
                <a:gd name="connsiteY19" fmla="*/ 9278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067" h="176307">
                  <a:moveTo>
                    <a:pt x="76649" y="-56"/>
                  </a:moveTo>
                  <a:lnTo>
                    <a:pt x="57599" y="23947"/>
                  </a:lnTo>
                  <a:lnTo>
                    <a:pt x="46264" y="23947"/>
                  </a:lnTo>
                  <a:lnTo>
                    <a:pt x="16451" y="12136"/>
                  </a:lnTo>
                  <a:cubicBezTo>
                    <a:pt x="16451" y="12136"/>
                    <a:pt x="18832" y="29662"/>
                    <a:pt x="16451" y="32424"/>
                  </a:cubicBezTo>
                  <a:cubicBezTo>
                    <a:pt x="14069" y="35186"/>
                    <a:pt x="16451" y="51474"/>
                    <a:pt x="16451" y="51474"/>
                  </a:cubicBezTo>
                  <a:cubicBezTo>
                    <a:pt x="16451" y="51474"/>
                    <a:pt x="3687" y="58141"/>
                    <a:pt x="829" y="60046"/>
                  </a:cubicBezTo>
                  <a:cubicBezTo>
                    <a:pt x="-2028" y="61951"/>
                    <a:pt x="2735" y="75191"/>
                    <a:pt x="2735" y="75191"/>
                  </a:cubicBezTo>
                  <a:lnTo>
                    <a:pt x="11212" y="80811"/>
                  </a:lnTo>
                  <a:lnTo>
                    <a:pt x="11212" y="99861"/>
                  </a:lnTo>
                  <a:cubicBezTo>
                    <a:pt x="11212" y="102718"/>
                    <a:pt x="22642" y="109386"/>
                    <a:pt x="22642" y="109386"/>
                  </a:cubicBezTo>
                  <a:lnTo>
                    <a:pt x="29214" y="134056"/>
                  </a:lnTo>
                  <a:lnTo>
                    <a:pt x="46264" y="176251"/>
                  </a:lnTo>
                  <a:lnTo>
                    <a:pt x="93127" y="107576"/>
                  </a:lnTo>
                  <a:lnTo>
                    <a:pt x="91698" y="87669"/>
                  </a:lnTo>
                  <a:lnTo>
                    <a:pt x="77029" y="87669"/>
                  </a:lnTo>
                  <a:lnTo>
                    <a:pt x="77029" y="70619"/>
                  </a:lnTo>
                  <a:lnTo>
                    <a:pt x="94555" y="64904"/>
                  </a:lnTo>
                  <a:lnTo>
                    <a:pt x="95984" y="24233"/>
                  </a:lnTo>
                  <a:lnTo>
                    <a:pt x="76934" y="9278"/>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D3A8F6A-A153-F775-5042-26B59E1C4155}"/>
                </a:ext>
              </a:extLst>
            </p:cNvPr>
            <p:cNvSpPr/>
            <p:nvPr/>
          </p:nvSpPr>
          <p:spPr>
            <a:xfrm>
              <a:off x="4820986" y="4331602"/>
              <a:ext cx="750897" cy="648046"/>
            </a:xfrm>
            <a:custGeom>
              <a:avLst/>
              <a:gdLst>
                <a:gd name="connsiteX0" fmla="*/ 539793 w 541019"/>
                <a:gd name="connsiteY0" fmla="*/ 109767 h 466915"/>
                <a:gd name="connsiteX1" fmla="*/ 525601 w 541019"/>
                <a:gd name="connsiteY1" fmla="*/ 97479 h 466915"/>
                <a:gd name="connsiteX2" fmla="*/ 525601 w 541019"/>
                <a:gd name="connsiteY2" fmla="*/ 79668 h 466915"/>
                <a:gd name="connsiteX3" fmla="*/ 504741 w 541019"/>
                <a:gd name="connsiteY3" fmla="*/ 66238 h 466915"/>
                <a:gd name="connsiteX4" fmla="*/ 467784 w 541019"/>
                <a:gd name="connsiteY4" fmla="*/ 36901 h 466915"/>
                <a:gd name="connsiteX5" fmla="*/ 450735 w 541019"/>
                <a:gd name="connsiteY5" fmla="*/ 36901 h 466915"/>
                <a:gd name="connsiteX6" fmla="*/ 423303 w 541019"/>
                <a:gd name="connsiteY6" fmla="*/ 30328 h 466915"/>
                <a:gd name="connsiteX7" fmla="*/ 393966 w 541019"/>
                <a:gd name="connsiteY7" fmla="*/ 18898 h 466915"/>
                <a:gd name="connsiteX8" fmla="*/ 393966 w 541019"/>
                <a:gd name="connsiteY8" fmla="*/ 5659 h 466915"/>
                <a:gd name="connsiteX9" fmla="*/ 379774 w 541019"/>
                <a:gd name="connsiteY9" fmla="*/ -56 h 466915"/>
                <a:gd name="connsiteX10" fmla="*/ 337101 w 541019"/>
                <a:gd name="connsiteY10" fmla="*/ 11373 h 466915"/>
                <a:gd name="connsiteX11" fmla="*/ 319194 w 541019"/>
                <a:gd name="connsiteY11" fmla="*/ 44521 h 466915"/>
                <a:gd name="connsiteX12" fmla="*/ 303097 w 541019"/>
                <a:gd name="connsiteY12" fmla="*/ 56808 h 466915"/>
                <a:gd name="connsiteX13" fmla="*/ 315384 w 541019"/>
                <a:gd name="connsiteY13" fmla="*/ 71000 h 466915"/>
                <a:gd name="connsiteX14" fmla="*/ 311574 w 541019"/>
                <a:gd name="connsiteY14" fmla="*/ 79477 h 466915"/>
                <a:gd name="connsiteX15" fmla="*/ 311574 w 541019"/>
                <a:gd name="connsiteY15" fmla="*/ 105100 h 466915"/>
                <a:gd name="connsiteX16" fmla="*/ 306812 w 541019"/>
                <a:gd name="connsiteY16" fmla="*/ 123102 h 466915"/>
                <a:gd name="connsiteX17" fmla="*/ 306812 w 541019"/>
                <a:gd name="connsiteY17" fmla="*/ 135389 h 466915"/>
                <a:gd name="connsiteX18" fmla="*/ 300240 w 541019"/>
                <a:gd name="connsiteY18" fmla="*/ 149581 h 466915"/>
                <a:gd name="connsiteX19" fmla="*/ 302145 w 541019"/>
                <a:gd name="connsiteY19" fmla="*/ 167107 h 466915"/>
                <a:gd name="connsiteX20" fmla="*/ 319194 w 541019"/>
                <a:gd name="connsiteY20" fmla="*/ 188348 h 466915"/>
                <a:gd name="connsiteX21" fmla="*/ 337101 w 541019"/>
                <a:gd name="connsiteY21" fmla="*/ 202636 h 466915"/>
                <a:gd name="connsiteX22" fmla="*/ 347579 w 541019"/>
                <a:gd name="connsiteY22" fmla="*/ 202636 h 466915"/>
                <a:gd name="connsiteX23" fmla="*/ 347579 w 541019"/>
                <a:gd name="connsiteY23" fmla="*/ 190253 h 466915"/>
                <a:gd name="connsiteX24" fmla="*/ 366629 w 541019"/>
                <a:gd name="connsiteY24" fmla="*/ 192158 h 466915"/>
                <a:gd name="connsiteX25" fmla="*/ 371296 w 541019"/>
                <a:gd name="connsiteY25" fmla="*/ 253689 h 466915"/>
                <a:gd name="connsiteX26" fmla="*/ 359961 w 541019"/>
                <a:gd name="connsiteY26" fmla="*/ 253689 h 466915"/>
                <a:gd name="connsiteX27" fmla="*/ 359961 w 541019"/>
                <a:gd name="connsiteY27" fmla="*/ 248070 h 466915"/>
                <a:gd name="connsiteX28" fmla="*/ 345769 w 541019"/>
                <a:gd name="connsiteY28" fmla="*/ 242355 h 466915"/>
                <a:gd name="connsiteX29" fmla="*/ 341483 w 541019"/>
                <a:gd name="connsiteY29" fmla="*/ 253689 h 466915"/>
                <a:gd name="connsiteX30" fmla="*/ 328243 w 541019"/>
                <a:gd name="connsiteY30" fmla="*/ 253689 h 466915"/>
                <a:gd name="connsiteX31" fmla="*/ 315480 w 541019"/>
                <a:gd name="connsiteY31" fmla="*/ 236640 h 466915"/>
                <a:gd name="connsiteX32" fmla="*/ 306907 w 541019"/>
                <a:gd name="connsiteY32" fmla="*/ 217590 h 466915"/>
                <a:gd name="connsiteX33" fmla="*/ 294620 w 541019"/>
                <a:gd name="connsiteY33" fmla="*/ 209017 h 466915"/>
                <a:gd name="connsiteX34" fmla="*/ 275570 w 541019"/>
                <a:gd name="connsiteY34" fmla="*/ 197683 h 466915"/>
                <a:gd name="connsiteX35" fmla="*/ 259473 w 541019"/>
                <a:gd name="connsiteY35" fmla="*/ 192920 h 466915"/>
                <a:gd name="connsiteX36" fmla="*/ 259473 w 541019"/>
                <a:gd name="connsiteY36" fmla="*/ 179680 h 466915"/>
                <a:gd name="connsiteX37" fmla="*/ 247185 w 541019"/>
                <a:gd name="connsiteY37" fmla="*/ 166917 h 466915"/>
                <a:gd name="connsiteX38" fmla="*/ 241566 w 541019"/>
                <a:gd name="connsiteY38" fmla="*/ 155963 h 466915"/>
                <a:gd name="connsiteX39" fmla="*/ 234898 w 541019"/>
                <a:gd name="connsiteY39" fmla="*/ 184538 h 466915"/>
                <a:gd name="connsiteX40" fmla="*/ 214991 w 541019"/>
                <a:gd name="connsiteY40" fmla="*/ 179776 h 466915"/>
                <a:gd name="connsiteX41" fmla="*/ 174319 w 541019"/>
                <a:gd name="connsiteY41" fmla="*/ 177204 h 466915"/>
                <a:gd name="connsiteX42" fmla="*/ 157269 w 541019"/>
                <a:gd name="connsiteY42" fmla="*/ 162726 h 466915"/>
                <a:gd name="connsiteX43" fmla="*/ 149649 w 541019"/>
                <a:gd name="connsiteY43" fmla="*/ 142819 h 466915"/>
                <a:gd name="connsiteX44" fmla="*/ 132600 w 541019"/>
                <a:gd name="connsiteY44" fmla="*/ 155201 h 466915"/>
                <a:gd name="connsiteX45" fmla="*/ 118884 w 541019"/>
                <a:gd name="connsiteY45" fmla="*/ 159868 h 466915"/>
                <a:gd name="connsiteX46" fmla="*/ 113740 w 541019"/>
                <a:gd name="connsiteY46" fmla="*/ 159868 h 466915"/>
                <a:gd name="connsiteX47" fmla="*/ 113740 w 541019"/>
                <a:gd name="connsiteY47" fmla="*/ 138151 h 466915"/>
                <a:gd name="connsiteX48" fmla="*/ 97643 w 541019"/>
                <a:gd name="connsiteY48" fmla="*/ 138151 h 466915"/>
                <a:gd name="connsiteX49" fmla="*/ 94309 w 541019"/>
                <a:gd name="connsiteY49" fmla="*/ 136627 h 466915"/>
                <a:gd name="connsiteX50" fmla="*/ 94309 w 541019"/>
                <a:gd name="connsiteY50" fmla="*/ 203874 h 466915"/>
                <a:gd name="connsiteX51" fmla="*/ 82974 w 541019"/>
                <a:gd name="connsiteY51" fmla="*/ 229496 h 466915"/>
                <a:gd name="connsiteX52" fmla="*/ -84 w 541019"/>
                <a:gd name="connsiteY52" fmla="*/ 229496 h 466915"/>
                <a:gd name="connsiteX53" fmla="*/ -84 w 541019"/>
                <a:gd name="connsiteY53" fmla="*/ 389992 h 466915"/>
                <a:gd name="connsiteX54" fmla="*/ 63543 w 541019"/>
                <a:gd name="connsiteY54" fmla="*/ 447142 h 466915"/>
                <a:gd name="connsiteX55" fmla="*/ 63543 w 541019"/>
                <a:gd name="connsiteY55" fmla="*/ 447142 h 466915"/>
                <a:gd name="connsiteX56" fmla="*/ 86499 w 541019"/>
                <a:gd name="connsiteY56" fmla="*/ 441237 h 466915"/>
                <a:gd name="connsiteX57" fmla="*/ 143649 w 541019"/>
                <a:gd name="connsiteY57" fmla="*/ 449809 h 466915"/>
                <a:gd name="connsiteX58" fmla="*/ 156889 w 541019"/>
                <a:gd name="connsiteY58" fmla="*/ 466859 h 466915"/>
                <a:gd name="connsiteX59" fmla="*/ 223564 w 541019"/>
                <a:gd name="connsiteY59" fmla="*/ 460287 h 466915"/>
                <a:gd name="connsiteX60" fmla="*/ 237375 w 541019"/>
                <a:gd name="connsiteY60" fmla="*/ 441237 h 466915"/>
                <a:gd name="connsiteX61" fmla="*/ 280428 w 541019"/>
                <a:gd name="connsiteY61" fmla="*/ 401898 h 466915"/>
                <a:gd name="connsiteX62" fmla="*/ 312717 w 541019"/>
                <a:gd name="connsiteY62" fmla="*/ 392373 h 466915"/>
                <a:gd name="connsiteX63" fmla="*/ 312717 w 541019"/>
                <a:gd name="connsiteY63" fmla="*/ 370847 h 466915"/>
                <a:gd name="connsiteX64" fmla="*/ 337006 w 541019"/>
                <a:gd name="connsiteY64" fmla="*/ 361322 h 466915"/>
                <a:gd name="connsiteX65" fmla="*/ 389584 w 541019"/>
                <a:gd name="connsiteY65" fmla="*/ 354083 h 466915"/>
                <a:gd name="connsiteX66" fmla="*/ 380059 w 541019"/>
                <a:gd name="connsiteY66" fmla="*/ 346939 h 466915"/>
                <a:gd name="connsiteX67" fmla="*/ 380059 w 541019"/>
                <a:gd name="connsiteY67" fmla="*/ 324270 h 466915"/>
                <a:gd name="connsiteX68" fmla="*/ 503884 w 541019"/>
                <a:gd name="connsiteY68" fmla="*/ 280264 h 466915"/>
                <a:gd name="connsiteX69" fmla="*/ 505313 w 541019"/>
                <a:gd name="connsiteY69" fmla="*/ 202159 h 466915"/>
                <a:gd name="connsiteX70" fmla="*/ 533888 w 541019"/>
                <a:gd name="connsiteY70" fmla="*/ 202159 h 466915"/>
                <a:gd name="connsiteX71" fmla="*/ 540936 w 541019"/>
                <a:gd name="connsiteY71" fmla="*/ 190729 h 466915"/>
                <a:gd name="connsiteX72" fmla="*/ 523220 w 541019"/>
                <a:gd name="connsiteY72" fmla="*/ 179395 h 466915"/>
                <a:gd name="connsiteX73" fmla="*/ 523220 w 541019"/>
                <a:gd name="connsiteY73" fmla="*/ 155296 h 466915"/>
                <a:gd name="connsiteX74" fmla="*/ 529602 w 541019"/>
                <a:gd name="connsiteY74" fmla="*/ 142438 h 466915"/>
                <a:gd name="connsiteX75" fmla="*/ 516838 w 541019"/>
                <a:gd name="connsiteY75" fmla="*/ 131103 h 466915"/>
                <a:gd name="connsiteX76" fmla="*/ 514266 w 541019"/>
                <a:gd name="connsiteY76" fmla="*/ 117768 h 466915"/>
                <a:gd name="connsiteX77" fmla="*/ 539793 w 541019"/>
                <a:gd name="connsiteY77" fmla="*/ 117768 h 4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41019" h="466915">
                  <a:moveTo>
                    <a:pt x="539793" y="109767"/>
                  </a:moveTo>
                  <a:lnTo>
                    <a:pt x="525601" y="97479"/>
                  </a:lnTo>
                  <a:lnTo>
                    <a:pt x="525601" y="79668"/>
                  </a:lnTo>
                  <a:lnTo>
                    <a:pt x="504741" y="66238"/>
                  </a:lnTo>
                  <a:cubicBezTo>
                    <a:pt x="504741" y="66238"/>
                    <a:pt x="481596" y="47759"/>
                    <a:pt x="467784" y="36901"/>
                  </a:cubicBezTo>
                  <a:lnTo>
                    <a:pt x="450735" y="36901"/>
                  </a:lnTo>
                  <a:cubicBezTo>
                    <a:pt x="450735" y="36901"/>
                    <a:pt x="427113" y="32138"/>
                    <a:pt x="423303" y="30328"/>
                  </a:cubicBezTo>
                  <a:cubicBezTo>
                    <a:pt x="413778" y="25890"/>
                    <a:pt x="403976" y="22070"/>
                    <a:pt x="393966" y="18898"/>
                  </a:cubicBezTo>
                  <a:cubicBezTo>
                    <a:pt x="386346" y="16993"/>
                    <a:pt x="393966" y="5659"/>
                    <a:pt x="393966" y="5659"/>
                  </a:cubicBezTo>
                  <a:lnTo>
                    <a:pt x="379774" y="-56"/>
                  </a:lnTo>
                  <a:lnTo>
                    <a:pt x="337101" y="11373"/>
                  </a:lnTo>
                  <a:lnTo>
                    <a:pt x="319194" y="44521"/>
                  </a:lnTo>
                  <a:lnTo>
                    <a:pt x="303097" y="56808"/>
                  </a:lnTo>
                  <a:lnTo>
                    <a:pt x="315384" y="71000"/>
                  </a:lnTo>
                  <a:cubicBezTo>
                    <a:pt x="315384" y="71000"/>
                    <a:pt x="314432" y="78525"/>
                    <a:pt x="311574" y="79477"/>
                  </a:cubicBezTo>
                  <a:cubicBezTo>
                    <a:pt x="308717" y="80430"/>
                    <a:pt x="311574" y="105100"/>
                    <a:pt x="311574" y="105100"/>
                  </a:cubicBezTo>
                  <a:lnTo>
                    <a:pt x="306812" y="123102"/>
                  </a:lnTo>
                  <a:lnTo>
                    <a:pt x="306812" y="135389"/>
                  </a:lnTo>
                  <a:cubicBezTo>
                    <a:pt x="305383" y="140437"/>
                    <a:pt x="303164" y="145228"/>
                    <a:pt x="300240" y="149581"/>
                  </a:cubicBezTo>
                  <a:lnTo>
                    <a:pt x="302145" y="167107"/>
                  </a:lnTo>
                  <a:lnTo>
                    <a:pt x="319194" y="188348"/>
                  </a:lnTo>
                  <a:lnTo>
                    <a:pt x="337101" y="202636"/>
                  </a:lnTo>
                  <a:lnTo>
                    <a:pt x="347579" y="202636"/>
                  </a:lnTo>
                  <a:lnTo>
                    <a:pt x="347579" y="190253"/>
                  </a:lnTo>
                  <a:lnTo>
                    <a:pt x="366629" y="192158"/>
                  </a:lnTo>
                  <a:lnTo>
                    <a:pt x="371296" y="253689"/>
                  </a:lnTo>
                  <a:lnTo>
                    <a:pt x="359961" y="253689"/>
                  </a:lnTo>
                  <a:lnTo>
                    <a:pt x="359961" y="248070"/>
                  </a:lnTo>
                  <a:cubicBezTo>
                    <a:pt x="355532" y="245498"/>
                    <a:pt x="350751" y="243564"/>
                    <a:pt x="345769" y="242355"/>
                  </a:cubicBezTo>
                  <a:cubicBezTo>
                    <a:pt x="341959" y="242355"/>
                    <a:pt x="341483" y="253689"/>
                    <a:pt x="341483" y="253689"/>
                  </a:cubicBezTo>
                  <a:lnTo>
                    <a:pt x="328243" y="253689"/>
                  </a:lnTo>
                  <a:lnTo>
                    <a:pt x="315480" y="236640"/>
                  </a:lnTo>
                  <a:cubicBezTo>
                    <a:pt x="312260" y="230458"/>
                    <a:pt x="309393" y="224095"/>
                    <a:pt x="306907" y="217590"/>
                  </a:cubicBezTo>
                  <a:cubicBezTo>
                    <a:pt x="304145" y="211875"/>
                    <a:pt x="294620" y="209017"/>
                    <a:pt x="294620" y="209017"/>
                  </a:cubicBezTo>
                  <a:cubicBezTo>
                    <a:pt x="294620" y="209017"/>
                    <a:pt x="279475" y="200540"/>
                    <a:pt x="275570" y="197683"/>
                  </a:cubicBezTo>
                  <a:cubicBezTo>
                    <a:pt x="270484" y="195263"/>
                    <a:pt x="265054" y="193654"/>
                    <a:pt x="259473" y="192920"/>
                  </a:cubicBezTo>
                  <a:lnTo>
                    <a:pt x="259473" y="179680"/>
                  </a:lnTo>
                  <a:lnTo>
                    <a:pt x="247185" y="166917"/>
                  </a:lnTo>
                  <a:lnTo>
                    <a:pt x="241566" y="155963"/>
                  </a:lnTo>
                  <a:lnTo>
                    <a:pt x="234898" y="184538"/>
                  </a:lnTo>
                  <a:cubicBezTo>
                    <a:pt x="228012" y="184281"/>
                    <a:pt x="221249" y="182662"/>
                    <a:pt x="214991" y="179776"/>
                  </a:cubicBezTo>
                  <a:cubicBezTo>
                    <a:pt x="210324" y="175965"/>
                    <a:pt x="186416" y="177871"/>
                    <a:pt x="174319" y="177204"/>
                  </a:cubicBezTo>
                  <a:cubicBezTo>
                    <a:pt x="166404" y="175880"/>
                    <a:pt x="159860" y="170317"/>
                    <a:pt x="157269" y="162726"/>
                  </a:cubicBezTo>
                  <a:lnTo>
                    <a:pt x="149649" y="142819"/>
                  </a:lnTo>
                  <a:lnTo>
                    <a:pt x="132600" y="155201"/>
                  </a:lnTo>
                  <a:lnTo>
                    <a:pt x="118884" y="159868"/>
                  </a:lnTo>
                  <a:lnTo>
                    <a:pt x="113740" y="159868"/>
                  </a:lnTo>
                  <a:lnTo>
                    <a:pt x="113740" y="138151"/>
                  </a:lnTo>
                  <a:lnTo>
                    <a:pt x="97643" y="138151"/>
                  </a:lnTo>
                  <a:cubicBezTo>
                    <a:pt x="96338" y="138266"/>
                    <a:pt x="95071" y="137685"/>
                    <a:pt x="94309" y="136627"/>
                  </a:cubicBezTo>
                  <a:lnTo>
                    <a:pt x="94309" y="203874"/>
                  </a:lnTo>
                  <a:lnTo>
                    <a:pt x="82974" y="229496"/>
                  </a:lnTo>
                  <a:lnTo>
                    <a:pt x="-84" y="229496"/>
                  </a:lnTo>
                  <a:lnTo>
                    <a:pt x="-84" y="389992"/>
                  </a:lnTo>
                  <a:lnTo>
                    <a:pt x="63543" y="447142"/>
                  </a:lnTo>
                  <a:lnTo>
                    <a:pt x="63543" y="447142"/>
                  </a:lnTo>
                  <a:lnTo>
                    <a:pt x="86499" y="441237"/>
                  </a:lnTo>
                  <a:lnTo>
                    <a:pt x="143649" y="449809"/>
                  </a:lnTo>
                  <a:lnTo>
                    <a:pt x="156889" y="466859"/>
                  </a:lnTo>
                  <a:cubicBezTo>
                    <a:pt x="156889" y="466859"/>
                    <a:pt x="215563" y="460287"/>
                    <a:pt x="223564" y="460287"/>
                  </a:cubicBezTo>
                  <a:cubicBezTo>
                    <a:pt x="231565" y="460287"/>
                    <a:pt x="237375" y="441237"/>
                    <a:pt x="237375" y="441237"/>
                  </a:cubicBezTo>
                  <a:lnTo>
                    <a:pt x="280428" y="401898"/>
                  </a:lnTo>
                  <a:lnTo>
                    <a:pt x="312717" y="392373"/>
                  </a:lnTo>
                  <a:lnTo>
                    <a:pt x="312717" y="370847"/>
                  </a:lnTo>
                  <a:lnTo>
                    <a:pt x="337006" y="361322"/>
                  </a:lnTo>
                  <a:lnTo>
                    <a:pt x="389584" y="354083"/>
                  </a:lnTo>
                  <a:lnTo>
                    <a:pt x="380059" y="346939"/>
                  </a:lnTo>
                  <a:lnTo>
                    <a:pt x="380059" y="324270"/>
                  </a:lnTo>
                  <a:lnTo>
                    <a:pt x="503884" y="280264"/>
                  </a:lnTo>
                  <a:lnTo>
                    <a:pt x="505313" y="202159"/>
                  </a:lnTo>
                  <a:lnTo>
                    <a:pt x="533888" y="202159"/>
                  </a:lnTo>
                  <a:lnTo>
                    <a:pt x="540936" y="190729"/>
                  </a:lnTo>
                  <a:lnTo>
                    <a:pt x="523220" y="179395"/>
                  </a:lnTo>
                  <a:cubicBezTo>
                    <a:pt x="523220" y="179395"/>
                    <a:pt x="526744" y="160916"/>
                    <a:pt x="523220" y="155296"/>
                  </a:cubicBezTo>
                  <a:cubicBezTo>
                    <a:pt x="519696" y="149677"/>
                    <a:pt x="529602" y="142438"/>
                    <a:pt x="529602" y="142438"/>
                  </a:cubicBezTo>
                  <a:lnTo>
                    <a:pt x="516838" y="131103"/>
                  </a:lnTo>
                  <a:lnTo>
                    <a:pt x="514266" y="117768"/>
                  </a:lnTo>
                  <a:lnTo>
                    <a:pt x="539793" y="117768"/>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DE451AC9-E7D5-AE47-E41E-5DD29C9DEDA6}"/>
                </a:ext>
              </a:extLst>
            </p:cNvPr>
            <p:cNvSpPr/>
            <p:nvPr/>
          </p:nvSpPr>
          <p:spPr>
            <a:xfrm>
              <a:off x="4878494" y="4958495"/>
              <a:ext cx="6873" cy="1718"/>
            </a:xfrm>
            <a:custGeom>
              <a:avLst/>
              <a:gdLst>
                <a:gd name="connsiteX0" fmla="*/ 0 w 4952"/>
                <a:gd name="connsiteY0" fmla="*/ 1238 h 1238"/>
                <a:gd name="connsiteX1" fmla="*/ 0 w 4952"/>
                <a:gd name="connsiteY1" fmla="*/ 1238 h 1238"/>
                <a:gd name="connsiteX2" fmla="*/ 4953 w 4952"/>
                <a:gd name="connsiteY2" fmla="*/ 0 h 1238"/>
                <a:gd name="connsiteX3" fmla="*/ 0 w 4952"/>
                <a:gd name="connsiteY3" fmla="*/ 1238 h 1238"/>
              </a:gdLst>
              <a:ahLst/>
              <a:cxnLst>
                <a:cxn ang="0">
                  <a:pos x="connsiteX0" y="connsiteY0"/>
                </a:cxn>
                <a:cxn ang="0">
                  <a:pos x="connsiteX1" y="connsiteY1"/>
                </a:cxn>
                <a:cxn ang="0">
                  <a:pos x="connsiteX2" y="connsiteY2"/>
                </a:cxn>
                <a:cxn ang="0">
                  <a:pos x="connsiteX3" y="connsiteY3"/>
                </a:cxn>
              </a:cxnLst>
              <a:rect l="l" t="t" r="r" b="b"/>
              <a:pathLst>
                <a:path w="4952" h="1238">
                  <a:moveTo>
                    <a:pt x="0" y="1238"/>
                  </a:moveTo>
                  <a:lnTo>
                    <a:pt x="0" y="1238"/>
                  </a:lnTo>
                  <a:lnTo>
                    <a:pt x="4953" y="0"/>
                  </a:lnTo>
                  <a:lnTo>
                    <a:pt x="0" y="1238"/>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B31DB69D-F900-FC7B-9254-8471AF8572E4}"/>
                </a:ext>
              </a:extLst>
            </p:cNvPr>
            <p:cNvSpPr/>
            <p:nvPr/>
          </p:nvSpPr>
          <p:spPr>
            <a:xfrm>
              <a:off x="5467315" y="4381044"/>
              <a:ext cx="2511" cy="1850"/>
            </a:xfrm>
            <a:custGeom>
              <a:avLst/>
              <a:gdLst>
                <a:gd name="connsiteX0" fmla="*/ -84 w 1809"/>
                <a:gd name="connsiteY0" fmla="*/ -56 h 1333"/>
                <a:gd name="connsiteX1" fmla="*/ 1726 w 1809"/>
                <a:gd name="connsiteY1" fmla="*/ 1277 h 1333"/>
                <a:gd name="connsiteX2" fmla="*/ 1726 w 1809"/>
                <a:gd name="connsiteY2" fmla="*/ 1277 h 1333"/>
              </a:gdLst>
              <a:ahLst/>
              <a:cxnLst>
                <a:cxn ang="0">
                  <a:pos x="connsiteX0" y="connsiteY0"/>
                </a:cxn>
                <a:cxn ang="0">
                  <a:pos x="connsiteX1" y="connsiteY1"/>
                </a:cxn>
                <a:cxn ang="0">
                  <a:pos x="connsiteX2" y="connsiteY2"/>
                </a:cxn>
              </a:cxnLst>
              <a:rect l="l" t="t" r="r" b="b"/>
              <a:pathLst>
                <a:path w="1809" h="1333">
                  <a:moveTo>
                    <a:pt x="-84" y="-56"/>
                  </a:moveTo>
                  <a:lnTo>
                    <a:pt x="1726" y="1277"/>
                  </a:lnTo>
                  <a:lnTo>
                    <a:pt x="1726" y="1277"/>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EF65D6DF-278E-D426-F74D-7B92DF8CEE70}"/>
                </a:ext>
              </a:extLst>
            </p:cNvPr>
            <p:cNvSpPr/>
            <p:nvPr/>
          </p:nvSpPr>
          <p:spPr>
            <a:xfrm>
              <a:off x="4269446" y="2178057"/>
              <a:ext cx="672105" cy="1066060"/>
            </a:xfrm>
            <a:custGeom>
              <a:avLst/>
              <a:gdLst>
                <a:gd name="connsiteX0" fmla="*/ 417969 w 484250"/>
                <a:gd name="connsiteY0" fmla="*/ 562300 h 768093"/>
                <a:gd name="connsiteX1" fmla="*/ 417969 w 484250"/>
                <a:gd name="connsiteY1" fmla="*/ 526390 h 768093"/>
                <a:gd name="connsiteX2" fmla="*/ 391394 w 484250"/>
                <a:gd name="connsiteY2" fmla="*/ 501816 h 768093"/>
                <a:gd name="connsiteX3" fmla="*/ 404634 w 484250"/>
                <a:gd name="connsiteY3" fmla="*/ 490386 h 768093"/>
                <a:gd name="connsiteX4" fmla="*/ 404634 w 484250"/>
                <a:gd name="connsiteY4" fmla="*/ 417996 h 768093"/>
                <a:gd name="connsiteX5" fmla="*/ 440638 w 484250"/>
                <a:gd name="connsiteY5" fmla="*/ 401422 h 768093"/>
                <a:gd name="connsiteX6" fmla="*/ 440638 w 484250"/>
                <a:gd name="connsiteY6" fmla="*/ 369228 h 768093"/>
                <a:gd name="connsiteX7" fmla="*/ 484167 w 484250"/>
                <a:gd name="connsiteY7" fmla="*/ 369228 h 768093"/>
                <a:gd name="connsiteX8" fmla="*/ 484167 w 484250"/>
                <a:gd name="connsiteY8" fmla="*/ 185491 h 768093"/>
                <a:gd name="connsiteX9" fmla="*/ 118788 w 484250"/>
                <a:gd name="connsiteY9" fmla="*/ -56 h 768093"/>
                <a:gd name="connsiteX10" fmla="*/ 72878 w 484250"/>
                <a:gd name="connsiteY10" fmla="*/ 10707 h 768093"/>
                <a:gd name="connsiteX11" fmla="*/ 82403 w 484250"/>
                <a:gd name="connsiteY11" fmla="*/ 89860 h 768093"/>
                <a:gd name="connsiteX12" fmla="*/ 95166 w 484250"/>
                <a:gd name="connsiteY12" fmla="*/ 101194 h 768093"/>
                <a:gd name="connsiteX13" fmla="*/ 95166 w 484250"/>
                <a:gd name="connsiteY13" fmla="*/ 121102 h 768093"/>
                <a:gd name="connsiteX14" fmla="*/ 112216 w 484250"/>
                <a:gd name="connsiteY14" fmla="*/ 136723 h 768093"/>
                <a:gd name="connsiteX15" fmla="*/ 100882 w 484250"/>
                <a:gd name="connsiteY15" fmla="*/ 175489 h 768093"/>
                <a:gd name="connsiteX16" fmla="*/ 92499 w 484250"/>
                <a:gd name="connsiteY16" fmla="*/ 314269 h 768093"/>
                <a:gd name="connsiteX17" fmla="*/ 44017 w 484250"/>
                <a:gd name="connsiteY17" fmla="*/ 356845 h 768093"/>
                <a:gd name="connsiteX18" fmla="*/ 18395 w 484250"/>
                <a:gd name="connsiteY18" fmla="*/ 394945 h 768093"/>
                <a:gd name="connsiteX19" fmla="*/ 18395 w 484250"/>
                <a:gd name="connsiteY19" fmla="*/ 431140 h 768093"/>
                <a:gd name="connsiteX20" fmla="*/ -84 w 484250"/>
                <a:gd name="connsiteY20" fmla="*/ 431140 h 768093"/>
                <a:gd name="connsiteX21" fmla="*/ -84 w 484250"/>
                <a:gd name="connsiteY21" fmla="*/ 463811 h 768093"/>
                <a:gd name="connsiteX22" fmla="*/ 24110 w 484250"/>
                <a:gd name="connsiteY22" fmla="*/ 518389 h 768093"/>
                <a:gd name="connsiteX23" fmla="*/ 42588 w 484250"/>
                <a:gd name="connsiteY23" fmla="*/ 536201 h 768093"/>
                <a:gd name="connsiteX24" fmla="*/ 69544 w 484250"/>
                <a:gd name="connsiteY24" fmla="*/ 546202 h 768093"/>
                <a:gd name="connsiteX25" fmla="*/ 88023 w 484250"/>
                <a:gd name="connsiteY25" fmla="*/ 652692 h 768093"/>
                <a:gd name="connsiteX26" fmla="*/ 35349 w 484250"/>
                <a:gd name="connsiteY26" fmla="*/ 652692 h 768093"/>
                <a:gd name="connsiteX27" fmla="*/ 28301 w 484250"/>
                <a:gd name="connsiteY27" fmla="*/ 665455 h 768093"/>
                <a:gd name="connsiteX28" fmla="*/ 55924 w 484250"/>
                <a:gd name="connsiteY28" fmla="*/ 695269 h 768093"/>
                <a:gd name="connsiteX29" fmla="*/ 79355 w 484250"/>
                <a:gd name="connsiteY29" fmla="*/ 715176 h 768093"/>
                <a:gd name="connsiteX30" fmla="*/ 97833 w 484250"/>
                <a:gd name="connsiteY30" fmla="*/ 767754 h 768093"/>
                <a:gd name="connsiteX31" fmla="*/ 121074 w 484250"/>
                <a:gd name="connsiteY31" fmla="*/ 767754 h 768093"/>
                <a:gd name="connsiteX32" fmla="*/ 145173 w 484250"/>
                <a:gd name="connsiteY32" fmla="*/ 752133 h 768093"/>
                <a:gd name="connsiteX33" fmla="*/ 156508 w 484250"/>
                <a:gd name="connsiteY33" fmla="*/ 767754 h 768093"/>
                <a:gd name="connsiteX34" fmla="*/ 185083 w 484250"/>
                <a:gd name="connsiteY34" fmla="*/ 754895 h 768093"/>
                <a:gd name="connsiteX35" fmla="*/ 246138 w 484250"/>
                <a:gd name="connsiteY35" fmla="*/ 752133 h 768093"/>
                <a:gd name="connsiteX36" fmla="*/ 260330 w 484250"/>
                <a:gd name="connsiteY36" fmla="*/ 733654 h 768093"/>
                <a:gd name="connsiteX37" fmla="*/ 269855 w 484250"/>
                <a:gd name="connsiteY37" fmla="*/ 715176 h 768093"/>
                <a:gd name="connsiteX38" fmla="*/ 252805 w 484250"/>
                <a:gd name="connsiteY38" fmla="*/ 705651 h 768093"/>
                <a:gd name="connsiteX39" fmla="*/ 258520 w 484250"/>
                <a:gd name="connsiteY39" fmla="*/ 698317 h 768093"/>
                <a:gd name="connsiteX40" fmla="*/ 297763 w 484250"/>
                <a:gd name="connsiteY40" fmla="*/ 698317 h 768093"/>
                <a:gd name="connsiteX41" fmla="*/ 336625 w 484250"/>
                <a:gd name="connsiteY41" fmla="*/ 689839 h 768093"/>
                <a:gd name="connsiteX42" fmla="*/ 391489 w 484250"/>
                <a:gd name="connsiteY42" fmla="*/ 651739 h 768093"/>
                <a:gd name="connsiteX43" fmla="*/ 391489 w 484250"/>
                <a:gd name="connsiteY43" fmla="*/ 624784 h 768093"/>
                <a:gd name="connsiteX44" fmla="*/ 404729 w 484250"/>
                <a:gd name="connsiteY44" fmla="*/ 607734 h 768093"/>
                <a:gd name="connsiteX45" fmla="*/ 435971 w 484250"/>
                <a:gd name="connsiteY45" fmla="*/ 607734 h 768093"/>
                <a:gd name="connsiteX46" fmla="*/ 440352 w 484250"/>
                <a:gd name="connsiteY46" fmla="*/ 594780 h 76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4250" h="768093">
                  <a:moveTo>
                    <a:pt x="417969" y="562300"/>
                  </a:moveTo>
                  <a:lnTo>
                    <a:pt x="417969" y="526390"/>
                  </a:lnTo>
                  <a:lnTo>
                    <a:pt x="391394" y="501816"/>
                  </a:lnTo>
                  <a:lnTo>
                    <a:pt x="404634" y="490386"/>
                  </a:lnTo>
                  <a:lnTo>
                    <a:pt x="404634" y="417996"/>
                  </a:lnTo>
                  <a:cubicBezTo>
                    <a:pt x="404634" y="409995"/>
                    <a:pt x="440638" y="401422"/>
                    <a:pt x="440638" y="401422"/>
                  </a:cubicBezTo>
                  <a:lnTo>
                    <a:pt x="440638" y="369228"/>
                  </a:lnTo>
                  <a:lnTo>
                    <a:pt x="484167" y="369228"/>
                  </a:lnTo>
                  <a:lnTo>
                    <a:pt x="484167" y="185491"/>
                  </a:lnTo>
                  <a:lnTo>
                    <a:pt x="118788" y="-56"/>
                  </a:lnTo>
                  <a:lnTo>
                    <a:pt x="72878" y="10707"/>
                  </a:lnTo>
                  <a:lnTo>
                    <a:pt x="82403" y="89860"/>
                  </a:lnTo>
                  <a:lnTo>
                    <a:pt x="95166" y="101194"/>
                  </a:lnTo>
                  <a:lnTo>
                    <a:pt x="95166" y="121102"/>
                  </a:lnTo>
                  <a:lnTo>
                    <a:pt x="112216" y="136723"/>
                  </a:lnTo>
                  <a:lnTo>
                    <a:pt x="100882" y="175489"/>
                  </a:lnTo>
                  <a:lnTo>
                    <a:pt x="92499" y="314269"/>
                  </a:lnTo>
                  <a:lnTo>
                    <a:pt x="44017" y="356845"/>
                  </a:lnTo>
                  <a:lnTo>
                    <a:pt x="18395" y="394945"/>
                  </a:lnTo>
                  <a:lnTo>
                    <a:pt x="18395" y="431140"/>
                  </a:lnTo>
                  <a:lnTo>
                    <a:pt x="-84" y="431140"/>
                  </a:lnTo>
                  <a:lnTo>
                    <a:pt x="-84" y="463811"/>
                  </a:lnTo>
                  <a:cubicBezTo>
                    <a:pt x="-84" y="463811"/>
                    <a:pt x="21253" y="518961"/>
                    <a:pt x="24110" y="518389"/>
                  </a:cubicBezTo>
                  <a:cubicBezTo>
                    <a:pt x="26967" y="517818"/>
                    <a:pt x="42588" y="536201"/>
                    <a:pt x="42588" y="536201"/>
                  </a:cubicBezTo>
                  <a:lnTo>
                    <a:pt x="69544" y="546202"/>
                  </a:lnTo>
                  <a:lnTo>
                    <a:pt x="88023" y="652692"/>
                  </a:lnTo>
                  <a:lnTo>
                    <a:pt x="35349" y="652692"/>
                  </a:lnTo>
                  <a:lnTo>
                    <a:pt x="28301" y="665455"/>
                  </a:lnTo>
                  <a:lnTo>
                    <a:pt x="55924" y="695269"/>
                  </a:lnTo>
                  <a:lnTo>
                    <a:pt x="79355" y="715176"/>
                  </a:lnTo>
                  <a:lnTo>
                    <a:pt x="97833" y="767754"/>
                  </a:lnTo>
                  <a:lnTo>
                    <a:pt x="121074" y="767754"/>
                  </a:lnTo>
                  <a:lnTo>
                    <a:pt x="145173" y="752133"/>
                  </a:lnTo>
                  <a:cubicBezTo>
                    <a:pt x="145173" y="752133"/>
                    <a:pt x="152316" y="770516"/>
                    <a:pt x="156508" y="767754"/>
                  </a:cubicBezTo>
                  <a:cubicBezTo>
                    <a:pt x="165023" y="761506"/>
                    <a:pt x="174757" y="757124"/>
                    <a:pt x="185083" y="754895"/>
                  </a:cubicBezTo>
                  <a:cubicBezTo>
                    <a:pt x="193560" y="754895"/>
                    <a:pt x="246138" y="752133"/>
                    <a:pt x="246138" y="752133"/>
                  </a:cubicBezTo>
                  <a:lnTo>
                    <a:pt x="260330" y="733654"/>
                  </a:lnTo>
                  <a:lnTo>
                    <a:pt x="269855" y="715176"/>
                  </a:lnTo>
                  <a:lnTo>
                    <a:pt x="252805" y="705651"/>
                  </a:lnTo>
                  <a:lnTo>
                    <a:pt x="258520" y="698317"/>
                  </a:lnTo>
                  <a:lnTo>
                    <a:pt x="297763" y="698317"/>
                  </a:lnTo>
                  <a:lnTo>
                    <a:pt x="336625" y="689839"/>
                  </a:lnTo>
                  <a:lnTo>
                    <a:pt x="391489" y="651739"/>
                  </a:lnTo>
                  <a:lnTo>
                    <a:pt x="391489" y="624784"/>
                  </a:lnTo>
                  <a:lnTo>
                    <a:pt x="404729" y="607734"/>
                  </a:lnTo>
                  <a:lnTo>
                    <a:pt x="435971" y="607734"/>
                  </a:lnTo>
                  <a:lnTo>
                    <a:pt x="440352" y="594780"/>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B9AA139F-5B98-C1C6-C1D3-78DB97565292}"/>
                </a:ext>
              </a:extLst>
            </p:cNvPr>
            <p:cNvSpPr/>
            <p:nvPr/>
          </p:nvSpPr>
          <p:spPr>
            <a:xfrm>
              <a:off x="2304817" y="1207840"/>
              <a:ext cx="4402139" cy="4939666"/>
            </a:xfrm>
            <a:custGeom>
              <a:avLst/>
              <a:gdLst>
                <a:gd name="connsiteX0" fmla="*/ 3164122 w 3171729"/>
                <a:gd name="connsiteY0" fmla="*/ 1296963 h 3559016"/>
                <a:gd name="connsiteX1" fmla="*/ 3164122 w 3171729"/>
                <a:gd name="connsiteY1" fmla="*/ 1289057 h 3559016"/>
                <a:gd name="connsiteX2" fmla="*/ 3171646 w 3171729"/>
                <a:gd name="connsiteY2" fmla="*/ 1258958 h 3559016"/>
                <a:gd name="connsiteX3" fmla="*/ 3171646 w 3171729"/>
                <a:gd name="connsiteY3" fmla="*/ 1256958 h 3559016"/>
                <a:gd name="connsiteX4" fmla="*/ 3153835 w 3171729"/>
                <a:gd name="connsiteY4" fmla="*/ 1250290 h 3559016"/>
                <a:gd name="connsiteX5" fmla="*/ 3132594 w 3171729"/>
                <a:gd name="connsiteY5" fmla="*/ 1256386 h 3559016"/>
                <a:gd name="connsiteX6" fmla="*/ 3132594 w 3171729"/>
                <a:gd name="connsiteY6" fmla="*/ 1256386 h 3559016"/>
                <a:gd name="connsiteX7" fmla="*/ 3115354 w 3171729"/>
                <a:gd name="connsiteY7" fmla="*/ 1269912 h 3559016"/>
                <a:gd name="connsiteX8" fmla="*/ 3092875 w 3171729"/>
                <a:gd name="connsiteY8" fmla="*/ 1282199 h 3559016"/>
                <a:gd name="connsiteX9" fmla="*/ 3044297 w 3171729"/>
                <a:gd name="connsiteY9" fmla="*/ 1279342 h 3559016"/>
                <a:gd name="connsiteX10" fmla="*/ 3027914 w 3171729"/>
                <a:gd name="connsiteY10" fmla="*/ 1294582 h 3559016"/>
                <a:gd name="connsiteX11" fmla="*/ 2985528 w 3171729"/>
                <a:gd name="connsiteY11" fmla="*/ 1296391 h 3559016"/>
                <a:gd name="connsiteX12" fmla="*/ 2984861 w 3171729"/>
                <a:gd name="connsiteY12" fmla="*/ 1296391 h 3559016"/>
                <a:gd name="connsiteX13" fmla="*/ 2941141 w 3171729"/>
                <a:gd name="connsiteY13" fmla="*/ 1310393 h 3559016"/>
                <a:gd name="connsiteX14" fmla="*/ 2910376 w 3171729"/>
                <a:gd name="connsiteY14" fmla="*/ 1304773 h 3559016"/>
                <a:gd name="connsiteX15" fmla="*/ 2909519 w 3171729"/>
                <a:gd name="connsiteY15" fmla="*/ 1304773 h 3559016"/>
                <a:gd name="connsiteX16" fmla="*/ 2876181 w 3171729"/>
                <a:gd name="connsiteY16" fmla="*/ 1322966 h 3559016"/>
                <a:gd name="connsiteX17" fmla="*/ 2847606 w 3171729"/>
                <a:gd name="connsiteY17" fmla="*/ 1320299 h 3559016"/>
                <a:gd name="connsiteX18" fmla="*/ 2813125 w 3171729"/>
                <a:gd name="connsiteY18" fmla="*/ 1285914 h 3559016"/>
                <a:gd name="connsiteX19" fmla="*/ 2808553 w 3171729"/>
                <a:gd name="connsiteY19" fmla="*/ 1281056 h 3559016"/>
                <a:gd name="connsiteX20" fmla="*/ 2799028 w 3171729"/>
                <a:gd name="connsiteY20" fmla="*/ 1272865 h 3559016"/>
                <a:gd name="connsiteX21" fmla="*/ 2796647 w 3171729"/>
                <a:gd name="connsiteY21" fmla="*/ 1271150 h 3559016"/>
                <a:gd name="connsiteX22" fmla="*/ 2796647 w 3171729"/>
                <a:gd name="connsiteY22" fmla="*/ 1271817 h 3559016"/>
                <a:gd name="connsiteX23" fmla="*/ 2788360 w 3171729"/>
                <a:gd name="connsiteY23" fmla="*/ 1275055 h 3559016"/>
                <a:gd name="connsiteX24" fmla="*/ 2782264 w 3171729"/>
                <a:gd name="connsiteY24" fmla="*/ 1266864 h 3559016"/>
                <a:gd name="connsiteX25" fmla="*/ 2804267 w 3171729"/>
                <a:gd name="connsiteY25" fmla="*/ 1245718 h 3559016"/>
                <a:gd name="connsiteX26" fmla="*/ 2804267 w 3171729"/>
                <a:gd name="connsiteY26" fmla="*/ 1244575 h 3559016"/>
                <a:gd name="connsiteX27" fmla="*/ 2801314 w 3171729"/>
                <a:gd name="connsiteY27" fmla="*/ 1226097 h 3559016"/>
                <a:gd name="connsiteX28" fmla="*/ 2798457 w 3171729"/>
                <a:gd name="connsiteY28" fmla="*/ 1217620 h 3559016"/>
                <a:gd name="connsiteX29" fmla="*/ 2798457 w 3171729"/>
                <a:gd name="connsiteY29" fmla="*/ 1217620 h 3559016"/>
                <a:gd name="connsiteX30" fmla="*/ 2795123 w 3171729"/>
                <a:gd name="connsiteY30" fmla="*/ 1207523 h 3559016"/>
                <a:gd name="connsiteX31" fmla="*/ 2775406 w 3171729"/>
                <a:gd name="connsiteY31" fmla="*/ 1206571 h 3559016"/>
                <a:gd name="connsiteX32" fmla="*/ 2768072 w 3171729"/>
                <a:gd name="connsiteY32" fmla="*/ 1180472 h 3559016"/>
                <a:gd name="connsiteX33" fmla="*/ 2735020 w 3171729"/>
                <a:gd name="connsiteY33" fmla="*/ 1167804 h 3559016"/>
                <a:gd name="connsiteX34" fmla="*/ 2707112 w 3171729"/>
                <a:gd name="connsiteY34" fmla="*/ 1130656 h 3559016"/>
                <a:gd name="connsiteX35" fmla="*/ 2679680 w 3171729"/>
                <a:gd name="connsiteY35" fmla="*/ 1108177 h 3559016"/>
                <a:gd name="connsiteX36" fmla="*/ 2656915 w 3171729"/>
                <a:gd name="connsiteY36" fmla="*/ 1101891 h 3559016"/>
                <a:gd name="connsiteX37" fmla="*/ 2654629 w 3171729"/>
                <a:gd name="connsiteY37" fmla="*/ 1101891 h 3559016"/>
                <a:gd name="connsiteX38" fmla="*/ 2649867 w 3171729"/>
                <a:gd name="connsiteY38" fmla="*/ 1091509 h 3559016"/>
                <a:gd name="connsiteX39" fmla="*/ 2649867 w 3171729"/>
                <a:gd name="connsiteY39" fmla="*/ 1089413 h 3559016"/>
                <a:gd name="connsiteX40" fmla="*/ 2636151 w 3171729"/>
                <a:gd name="connsiteY40" fmla="*/ 1090366 h 3559016"/>
                <a:gd name="connsiteX41" fmla="*/ 2622435 w 3171729"/>
                <a:gd name="connsiteY41" fmla="*/ 1059505 h 3559016"/>
                <a:gd name="connsiteX42" fmla="*/ 2585669 w 3171729"/>
                <a:gd name="connsiteY42" fmla="*/ 989020 h 3559016"/>
                <a:gd name="connsiteX43" fmla="*/ 2575381 w 3171729"/>
                <a:gd name="connsiteY43" fmla="*/ 947872 h 3559016"/>
                <a:gd name="connsiteX44" fmla="*/ 2574048 w 3171729"/>
                <a:gd name="connsiteY44" fmla="*/ 949300 h 3559016"/>
                <a:gd name="connsiteX45" fmla="*/ 2552236 w 3171729"/>
                <a:gd name="connsiteY45" fmla="*/ 943014 h 3559016"/>
                <a:gd name="connsiteX46" fmla="*/ 2536138 w 3171729"/>
                <a:gd name="connsiteY46" fmla="*/ 922059 h 3559016"/>
                <a:gd name="connsiteX47" fmla="*/ 2535567 w 3171729"/>
                <a:gd name="connsiteY47" fmla="*/ 921011 h 3559016"/>
                <a:gd name="connsiteX48" fmla="*/ 2523661 w 3171729"/>
                <a:gd name="connsiteY48" fmla="*/ 920154 h 3559016"/>
                <a:gd name="connsiteX49" fmla="*/ 2497753 w 3171729"/>
                <a:gd name="connsiteY49" fmla="*/ 818236 h 3559016"/>
                <a:gd name="connsiteX50" fmla="*/ 2502610 w 3171729"/>
                <a:gd name="connsiteY50" fmla="*/ 800996 h 3559016"/>
                <a:gd name="connsiteX51" fmla="*/ 2490037 w 3171729"/>
                <a:gd name="connsiteY51" fmla="*/ 774898 h 3559016"/>
                <a:gd name="connsiteX52" fmla="*/ 2486132 w 3171729"/>
                <a:gd name="connsiteY52" fmla="*/ 750704 h 3559016"/>
                <a:gd name="connsiteX53" fmla="*/ 2457557 w 3171729"/>
                <a:gd name="connsiteY53" fmla="*/ 727844 h 3559016"/>
                <a:gd name="connsiteX54" fmla="*/ 2441841 w 3171729"/>
                <a:gd name="connsiteY54" fmla="*/ 726892 h 3559016"/>
                <a:gd name="connsiteX55" fmla="*/ 2427744 w 3171729"/>
                <a:gd name="connsiteY55" fmla="*/ 706603 h 3559016"/>
                <a:gd name="connsiteX56" fmla="*/ 2422600 w 3171729"/>
                <a:gd name="connsiteY56" fmla="*/ 671647 h 3559016"/>
                <a:gd name="connsiteX57" fmla="*/ 2430220 w 3171729"/>
                <a:gd name="connsiteY57" fmla="*/ 673171 h 3559016"/>
                <a:gd name="connsiteX58" fmla="*/ 2437650 w 3171729"/>
                <a:gd name="connsiteY58" fmla="*/ 662884 h 3559016"/>
                <a:gd name="connsiteX59" fmla="*/ 2434888 w 3171729"/>
                <a:gd name="connsiteY59" fmla="*/ 661741 h 3559016"/>
                <a:gd name="connsiteX60" fmla="*/ 2409646 w 3171729"/>
                <a:gd name="connsiteY60" fmla="*/ 651454 h 3559016"/>
                <a:gd name="connsiteX61" fmla="*/ 2350020 w 3171729"/>
                <a:gd name="connsiteY61" fmla="*/ 550393 h 3559016"/>
                <a:gd name="connsiteX62" fmla="*/ 2344495 w 3171729"/>
                <a:gd name="connsiteY62" fmla="*/ 522390 h 3559016"/>
                <a:gd name="connsiteX63" fmla="*/ 2323350 w 3171729"/>
                <a:gd name="connsiteY63" fmla="*/ 482480 h 3559016"/>
                <a:gd name="connsiteX64" fmla="*/ 2322302 w 3171729"/>
                <a:gd name="connsiteY64" fmla="*/ 464859 h 3559016"/>
                <a:gd name="connsiteX65" fmla="*/ 2312777 w 3171729"/>
                <a:gd name="connsiteY65" fmla="*/ 463811 h 3559016"/>
                <a:gd name="connsiteX66" fmla="*/ 2274677 w 3171729"/>
                <a:gd name="connsiteY66" fmla="*/ 411328 h 3559016"/>
                <a:gd name="connsiteX67" fmla="*/ 2274677 w 3171729"/>
                <a:gd name="connsiteY67" fmla="*/ 398470 h 3559016"/>
                <a:gd name="connsiteX68" fmla="*/ 2266105 w 3171729"/>
                <a:gd name="connsiteY68" fmla="*/ 392755 h 3559016"/>
                <a:gd name="connsiteX69" fmla="*/ 2265723 w 3171729"/>
                <a:gd name="connsiteY69" fmla="*/ 377705 h 3559016"/>
                <a:gd name="connsiteX70" fmla="*/ 2271248 w 3171729"/>
                <a:gd name="connsiteY70" fmla="*/ 370942 h 3559016"/>
                <a:gd name="connsiteX71" fmla="*/ 2282678 w 3171729"/>
                <a:gd name="connsiteY71" fmla="*/ 397327 h 3559016"/>
                <a:gd name="connsiteX72" fmla="*/ 2290965 w 3171729"/>
                <a:gd name="connsiteY72" fmla="*/ 406280 h 3559016"/>
                <a:gd name="connsiteX73" fmla="*/ 2298109 w 3171729"/>
                <a:gd name="connsiteY73" fmla="*/ 413138 h 3559016"/>
                <a:gd name="connsiteX74" fmla="*/ 2298775 w 3171729"/>
                <a:gd name="connsiteY74" fmla="*/ 430569 h 3559016"/>
                <a:gd name="connsiteX75" fmla="*/ 2298775 w 3171729"/>
                <a:gd name="connsiteY75" fmla="*/ 431521 h 3559016"/>
                <a:gd name="connsiteX76" fmla="*/ 2299347 w 3171729"/>
                <a:gd name="connsiteY76" fmla="*/ 432379 h 3559016"/>
                <a:gd name="connsiteX77" fmla="*/ 2318397 w 3171729"/>
                <a:gd name="connsiteY77" fmla="*/ 455905 h 3559016"/>
                <a:gd name="connsiteX78" fmla="*/ 2337447 w 3171729"/>
                <a:gd name="connsiteY78" fmla="*/ 473336 h 3559016"/>
                <a:gd name="connsiteX79" fmla="*/ 2338209 w 3171729"/>
                <a:gd name="connsiteY79" fmla="*/ 474003 h 3559016"/>
                <a:gd name="connsiteX80" fmla="*/ 2356211 w 3171729"/>
                <a:gd name="connsiteY80" fmla="*/ 472860 h 3559016"/>
                <a:gd name="connsiteX81" fmla="*/ 2364974 w 3171729"/>
                <a:gd name="connsiteY81" fmla="*/ 409519 h 3559016"/>
                <a:gd name="connsiteX82" fmla="*/ 2370784 w 3171729"/>
                <a:gd name="connsiteY82" fmla="*/ 380944 h 3559016"/>
                <a:gd name="connsiteX83" fmla="*/ 2338209 w 3171729"/>
                <a:gd name="connsiteY83" fmla="*/ 297028 h 3559016"/>
                <a:gd name="connsiteX84" fmla="*/ 2322112 w 3171729"/>
                <a:gd name="connsiteY84" fmla="*/ 307792 h 3559016"/>
                <a:gd name="connsiteX85" fmla="*/ 2285345 w 3171729"/>
                <a:gd name="connsiteY85" fmla="*/ 310649 h 3559016"/>
                <a:gd name="connsiteX86" fmla="*/ 2242673 w 3171729"/>
                <a:gd name="connsiteY86" fmla="*/ 304077 h 3559016"/>
                <a:gd name="connsiteX87" fmla="*/ 2230290 w 3171729"/>
                <a:gd name="connsiteY87" fmla="*/ 290742 h 3559016"/>
                <a:gd name="connsiteX88" fmla="*/ 2165711 w 3171729"/>
                <a:gd name="connsiteY88" fmla="*/ 287789 h 3559016"/>
                <a:gd name="connsiteX89" fmla="*/ 2156186 w 3171729"/>
                <a:gd name="connsiteY89" fmla="*/ 297314 h 3559016"/>
                <a:gd name="connsiteX90" fmla="*/ 2132564 w 3171729"/>
                <a:gd name="connsiteY90" fmla="*/ 323698 h 3559016"/>
                <a:gd name="connsiteX91" fmla="*/ 2103989 w 3171729"/>
                <a:gd name="connsiteY91" fmla="*/ 316555 h 3559016"/>
                <a:gd name="connsiteX92" fmla="*/ 2046839 w 3171729"/>
                <a:gd name="connsiteY92" fmla="*/ 304172 h 3559016"/>
                <a:gd name="connsiteX93" fmla="*/ 2019883 w 3171729"/>
                <a:gd name="connsiteY93" fmla="*/ 291980 h 3559016"/>
                <a:gd name="connsiteX94" fmla="*/ 2015692 w 3171729"/>
                <a:gd name="connsiteY94" fmla="*/ 289694 h 3559016"/>
                <a:gd name="connsiteX95" fmla="*/ 2015692 w 3171729"/>
                <a:gd name="connsiteY95" fmla="*/ 289694 h 3559016"/>
                <a:gd name="connsiteX96" fmla="*/ 2012644 w 3171729"/>
                <a:gd name="connsiteY96" fmla="*/ 288170 h 3559016"/>
                <a:gd name="connsiteX97" fmla="*/ 2011215 w 3171729"/>
                <a:gd name="connsiteY97" fmla="*/ 287313 h 3559016"/>
                <a:gd name="connsiteX98" fmla="*/ 2007691 w 3171729"/>
                <a:gd name="connsiteY98" fmla="*/ 285408 h 3559016"/>
                <a:gd name="connsiteX99" fmla="*/ 2006929 w 3171729"/>
                <a:gd name="connsiteY99" fmla="*/ 285408 h 3559016"/>
                <a:gd name="connsiteX100" fmla="*/ 2000833 w 3171729"/>
                <a:gd name="connsiteY100" fmla="*/ 282074 h 3559016"/>
                <a:gd name="connsiteX101" fmla="*/ 2000833 w 3171729"/>
                <a:gd name="connsiteY101" fmla="*/ 282074 h 3559016"/>
                <a:gd name="connsiteX102" fmla="*/ 1998643 w 3171729"/>
                <a:gd name="connsiteY102" fmla="*/ 280836 h 3559016"/>
                <a:gd name="connsiteX103" fmla="*/ 1997976 w 3171729"/>
                <a:gd name="connsiteY103" fmla="*/ 280836 h 3559016"/>
                <a:gd name="connsiteX104" fmla="*/ 1937968 w 3171729"/>
                <a:gd name="connsiteY104" fmla="*/ 286456 h 3559016"/>
                <a:gd name="connsiteX105" fmla="*/ 1921966 w 3171729"/>
                <a:gd name="connsiteY105" fmla="*/ 266644 h 3559016"/>
                <a:gd name="connsiteX106" fmla="*/ 1897487 w 3171729"/>
                <a:gd name="connsiteY106" fmla="*/ 266644 h 3559016"/>
                <a:gd name="connsiteX107" fmla="*/ 1863102 w 3171729"/>
                <a:gd name="connsiteY107" fmla="*/ 257119 h 3559016"/>
                <a:gd name="connsiteX108" fmla="*/ 1846909 w 3171729"/>
                <a:gd name="connsiteY108" fmla="*/ 250165 h 3559016"/>
                <a:gd name="connsiteX109" fmla="*/ 1839289 w 3171729"/>
                <a:gd name="connsiteY109" fmla="*/ 232068 h 3559016"/>
                <a:gd name="connsiteX110" fmla="*/ 1838337 w 3171729"/>
                <a:gd name="connsiteY110" fmla="*/ 232068 h 3559016"/>
                <a:gd name="connsiteX111" fmla="*/ 1809762 w 3171729"/>
                <a:gd name="connsiteY111" fmla="*/ 222543 h 3559016"/>
                <a:gd name="connsiteX112" fmla="*/ 1766423 w 3171729"/>
                <a:gd name="connsiteY112" fmla="*/ 219685 h 3559016"/>
                <a:gd name="connsiteX113" fmla="*/ 1765661 w 3171729"/>
                <a:gd name="connsiteY113" fmla="*/ 219685 h 3559016"/>
                <a:gd name="connsiteX114" fmla="*/ 1701367 w 3171729"/>
                <a:gd name="connsiteY114" fmla="*/ 257785 h 3559016"/>
                <a:gd name="connsiteX115" fmla="*/ 1701367 w 3171729"/>
                <a:gd name="connsiteY115" fmla="*/ 276835 h 3559016"/>
                <a:gd name="connsiteX116" fmla="*/ 1715464 w 3171729"/>
                <a:gd name="connsiteY116" fmla="*/ 305410 h 3559016"/>
                <a:gd name="connsiteX117" fmla="*/ 1710988 w 3171729"/>
                <a:gd name="connsiteY117" fmla="*/ 327985 h 3559016"/>
                <a:gd name="connsiteX118" fmla="*/ 1687365 w 3171729"/>
                <a:gd name="connsiteY118" fmla="*/ 348368 h 3559016"/>
                <a:gd name="connsiteX119" fmla="*/ 1669078 w 3171729"/>
                <a:gd name="connsiteY119" fmla="*/ 358846 h 3559016"/>
                <a:gd name="connsiteX120" fmla="*/ 1624596 w 3171729"/>
                <a:gd name="connsiteY120" fmla="*/ 318174 h 3559016"/>
                <a:gd name="connsiteX121" fmla="*/ 1563922 w 3171729"/>
                <a:gd name="connsiteY121" fmla="*/ 303601 h 3559016"/>
                <a:gd name="connsiteX122" fmla="*/ 1516297 w 3171729"/>
                <a:gd name="connsiteY122" fmla="*/ 297981 h 3559016"/>
                <a:gd name="connsiteX123" fmla="*/ 1502771 w 3171729"/>
                <a:gd name="connsiteY123" fmla="*/ 275407 h 3559016"/>
                <a:gd name="connsiteX124" fmla="*/ 1499913 w 3171729"/>
                <a:gd name="connsiteY124" fmla="*/ 269596 h 3559016"/>
                <a:gd name="connsiteX125" fmla="*/ 1497437 w 3171729"/>
                <a:gd name="connsiteY125" fmla="*/ 257500 h 3559016"/>
                <a:gd name="connsiteX126" fmla="*/ 1497437 w 3171729"/>
                <a:gd name="connsiteY126" fmla="*/ 256833 h 3559016"/>
                <a:gd name="connsiteX127" fmla="*/ 1487912 w 3171729"/>
                <a:gd name="connsiteY127" fmla="*/ 244069 h 3559016"/>
                <a:gd name="connsiteX128" fmla="*/ 1458194 w 3171729"/>
                <a:gd name="connsiteY128" fmla="*/ 240355 h 3559016"/>
                <a:gd name="connsiteX129" fmla="*/ 1432762 w 3171729"/>
                <a:gd name="connsiteY129" fmla="*/ 229972 h 3559016"/>
                <a:gd name="connsiteX130" fmla="*/ 1393900 w 3171729"/>
                <a:gd name="connsiteY130" fmla="*/ 225019 h 3559016"/>
                <a:gd name="connsiteX131" fmla="*/ 1380375 w 3171729"/>
                <a:gd name="connsiteY131" fmla="*/ 229210 h 3559016"/>
                <a:gd name="connsiteX132" fmla="*/ 1377041 w 3171729"/>
                <a:gd name="connsiteY132" fmla="*/ 230639 h 3559016"/>
                <a:gd name="connsiteX133" fmla="*/ 1377041 w 3171729"/>
                <a:gd name="connsiteY133" fmla="*/ 230639 h 3559016"/>
                <a:gd name="connsiteX134" fmla="*/ 1377041 w 3171729"/>
                <a:gd name="connsiteY134" fmla="*/ 230639 h 3559016"/>
                <a:gd name="connsiteX135" fmla="*/ 1377041 w 3171729"/>
                <a:gd name="connsiteY135" fmla="*/ 230639 h 3559016"/>
                <a:gd name="connsiteX136" fmla="*/ 1375422 w 3171729"/>
                <a:gd name="connsiteY136" fmla="*/ 231211 h 3559016"/>
                <a:gd name="connsiteX137" fmla="*/ 1374660 w 3171729"/>
                <a:gd name="connsiteY137" fmla="*/ 231211 h 3559016"/>
                <a:gd name="connsiteX138" fmla="*/ 1336084 w 3171729"/>
                <a:gd name="connsiteY138" fmla="*/ 212732 h 3559016"/>
                <a:gd name="connsiteX139" fmla="*/ 1317510 w 3171729"/>
                <a:gd name="connsiteY139" fmla="*/ 200635 h 3559016"/>
                <a:gd name="connsiteX140" fmla="*/ 1317510 w 3171729"/>
                <a:gd name="connsiteY140" fmla="*/ 200635 h 3559016"/>
                <a:gd name="connsiteX141" fmla="*/ 1309413 w 3171729"/>
                <a:gd name="connsiteY141" fmla="*/ 195492 h 3559016"/>
                <a:gd name="connsiteX142" fmla="*/ 1299888 w 3171729"/>
                <a:gd name="connsiteY142" fmla="*/ 176442 h 3559016"/>
                <a:gd name="connsiteX143" fmla="*/ 1259598 w 3171729"/>
                <a:gd name="connsiteY143" fmla="*/ 170727 h 3559016"/>
                <a:gd name="connsiteX144" fmla="*/ 1255883 w 3171729"/>
                <a:gd name="connsiteY144" fmla="*/ 158630 h 3559016"/>
                <a:gd name="connsiteX145" fmla="*/ 1295126 w 3171729"/>
                <a:gd name="connsiteY145" fmla="*/ 131293 h 3559016"/>
                <a:gd name="connsiteX146" fmla="*/ 1308461 w 3171729"/>
                <a:gd name="connsiteY146" fmla="*/ 112243 h 3559016"/>
                <a:gd name="connsiteX147" fmla="*/ 1308461 w 3171729"/>
                <a:gd name="connsiteY147" fmla="*/ 85002 h 3559016"/>
                <a:gd name="connsiteX148" fmla="*/ 1285982 w 3171729"/>
                <a:gd name="connsiteY148" fmla="*/ 72905 h 3559016"/>
                <a:gd name="connsiteX149" fmla="*/ 1282363 w 3171729"/>
                <a:gd name="connsiteY149" fmla="*/ 67000 h 3559016"/>
                <a:gd name="connsiteX150" fmla="*/ 1307223 w 3171729"/>
                <a:gd name="connsiteY150" fmla="*/ 23185 h 3559016"/>
                <a:gd name="connsiteX151" fmla="*/ 1298841 w 3171729"/>
                <a:gd name="connsiteY151" fmla="*/ 14803 h 3559016"/>
                <a:gd name="connsiteX152" fmla="*/ 1278648 w 3171729"/>
                <a:gd name="connsiteY152" fmla="*/ 28519 h 3559016"/>
                <a:gd name="connsiteX153" fmla="*/ 1263979 w 3171729"/>
                <a:gd name="connsiteY153" fmla="*/ -56 h 3559016"/>
                <a:gd name="connsiteX154" fmla="*/ 1253121 w 3171729"/>
                <a:gd name="connsiteY154" fmla="*/ -56 h 3559016"/>
                <a:gd name="connsiteX155" fmla="*/ 1223117 w 3171729"/>
                <a:gd name="connsiteY155" fmla="*/ 8611 h 3559016"/>
                <a:gd name="connsiteX156" fmla="*/ 1222450 w 3171729"/>
                <a:gd name="connsiteY156" fmla="*/ 8611 h 3559016"/>
                <a:gd name="connsiteX157" fmla="*/ 1222450 w 3171729"/>
                <a:gd name="connsiteY157" fmla="*/ 8611 h 3559016"/>
                <a:gd name="connsiteX158" fmla="*/ 1195495 w 3171729"/>
                <a:gd name="connsiteY158" fmla="*/ 26233 h 3559016"/>
                <a:gd name="connsiteX159" fmla="*/ 1166920 w 3171729"/>
                <a:gd name="connsiteY159" fmla="*/ 28042 h 3559016"/>
                <a:gd name="connsiteX160" fmla="*/ 1153299 w 3171729"/>
                <a:gd name="connsiteY160" fmla="*/ 13374 h 3559016"/>
                <a:gd name="connsiteX161" fmla="*/ 1151775 w 3171729"/>
                <a:gd name="connsiteY161" fmla="*/ 14041 h 3559016"/>
                <a:gd name="connsiteX162" fmla="*/ 1124629 w 3171729"/>
                <a:gd name="connsiteY162" fmla="*/ 21756 h 3559016"/>
                <a:gd name="connsiteX163" fmla="*/ 1108246 w 3171729"/>
                <a:gd name="connsiteY163" fmla="*/ 14041 h 3559016"/>
                <a:gd name="connsiteX164" fmla="*/ 1106912 w 3171729"/>
                <a:gd name="connsiteY164" fmla="*/ 13469 h 3559016"/>
                <a:gd name="connsiteX165" fmla="*/ 1094625 w 3171729"/>
                <a:gd name="connsiteY165" fmla="*/ 25280 h 3559016"/>
                <a:gd name="connsiteX166" fmla="*/ 1078242 w 3171729"/>
                <a:gd name="connsiteY166" fmla="*/ 36234 h 3559016"/>
                <a:gd name="connsiteX167" fmla="*/ 1049095 w 3171729"/>
                <a:gd name="connsiteY167" fmla="*/ 34329 h 3559016"/>
                <a:gd name="connsiteX168" fmla="*/ 1035951 w 3171729"/>
                <a:gd name="connsiteY168" fmla="*/ 25471 h 3559016"/>
                <a:gd name="connsiteX169" fmla="*/ 1035284 w 3171729"/>
                <a:gd name="connsiteY169" fmla="*/ 24899 h 3559016"/>
                <a:gd name="connsiteX170" fmla="*/ 1004137 w 3171729"/>
                <a:gd name="connsiteY170" fmla="*/ 24899 h 3559016"/>
                <a:gd name="connsiteX171" fmla="*/ 978229 w 3171729"/>
                <a:gd name="connsiteY171" fmla="*/ 29566 h 3559016"/>
                <a:gd name="connsiteX172" fmla="*/ 965085 w 3171729"/>
                <a:gd name="connsiteY172" fmla="*/ 29566 h 3559016"/>
                <a:gd name="connsiteX173" fmla="*/ 945178 w 3171729"/>
                <a:gd name="connsiteY173" fmla="*/ 42806 h 3559016"/>
                <a:gd name="connsiteX174" fmla="*/ 929747 w 3171729"/>
                <a:gd name="connsiteY174" fmla="*/ 42806 h 3559016"/>
                <a:gd name="connsiteX175" fmla="*/ 913269 w 3171729"/>
                <a:gd name="connsiteY175" fmla="*/ 48521 h 3559016"/>
                <a:gd name="connsiteX176" fmla="*/ 861929 w 3171729"/>
                <a:gd name="connsiteY176" fmla="*/ 48521 h 3559016"/>
                <a:gd name="connsiteX177" fmla="*/ 837640 w 3171729"/>
                <a:gd name="connsiteY177" fmla="*/ 63094 h 3559016"/>
                <a:gd name="connsiteX178" fmla="*/ 837069 w 3171729"/>
                <a:gd name="connsiteY178" fmla="*/ 63094 h 3559016"/>
                <a:gd name="connsiteX179" fmla="*/ 819352 w 3171729"/>
                <a:gd name="connsiteY179" fmla="*/ 81287 h 3559016"/>
                <a:gd name="connsiteX180" fmla="*/ 808779 w 3171729"/>
                <a:gd name="connsiteY180" fmla="*/ 77668 h 3559016"/>
                <a:gd name="connsiteX181" fmla="*/ 807922 w 3171729"/>
                <a:gd name="connsiteY181" fmla="*/ 77668 h 3559016"/>
                <a:gd name="connsiteX182" fmla="*/ 772204 w 3171729"/>
                <a:gd name="connsiteY182" fmla="*/ 87193 h 3559016"/>
                <a:gd name="connsiteX183" fmla="*/ 752487 w 3171729"/>
                <a:gd name="connsiteY183" fmla="*/ 109767 h 3559016"/>
                <a:gd name="connsiteX184" fmla="*/ 723912 w 3171729"/>
                <a:gd name="connsiteY184" fmla="*/ 115196 h 3559016"/>
                <a:gd name="connsiteX185" fmla="*/ 703719 w 3171729"/>
                <a:gd name="connsiteY185" fmla="*/ 110338 h 3559016"/>
                <a:gd name="connsiteX186" fmla="*/ 703719 w 3171729"/>
                <a:gd name="connsiteY186" fmla="*/ 110338 h 3559016"/>
                <a:gd name="connsiteX187" fmla="*/ 688860 w 3171729"/>
                <a:gd name="connsiteY187" fmla="*/ 106719 h 3559016"/>
                <a:gd name="connsiteX188" fmla="*/ 674667 w 3171729"/>
                <a:gd name="connsiteY188" fmla="*/ 109576 h 3559016"/>
                <a:gd name="connsiteX189" fmla="*/ 663333 w 3171729"/>
                <a:gd name="connsiteY189" fmla="*/ 106719 h 3559016"/>
                <a:gd name="connsiteX190" fmla="*/ 635805 w 3171729"/>
                <a:gd name="connsiteY190" fmla="*/ 111481 h 3559016"/>
                <a:gd name="connsiteX191" fmla="*/ 611041 w 3171729"/>
                <a:gd name="connsiteY191" fmla="*/ 107005 h 3559016"/>
                <a:gd name="connsiteX192" fmla="*/ 598563 w 3171729"/>
                <a:gd name="connsiteY192" fmla="*/ 77382 h 3559016"/>
                <a:gd name="connsiteX193" fmla="*/ 567225 w 3171729"/>
                <a:gd name="connsiteY193" fmla="*/ 77382 h 3559016"/>
                <a:gd name="connsiteX194" fmla="*/ 514743 w 3171729"/>
                <a:gd name="connsiteY194" fmla="*/ 175585 h 3559016"/>
                <a:gd name="connsiteX195" fmla="*/ 498741 w 3171729"/>
                <a:gd name="connsiteY195" fmla="*/ 185110 h 3559016"/>
                <a:gd name="connsiteX196" fmla="*/ 462736 w 3171729"/>
                <a:gd name="connsiteY196" fmla="*/ 197397 h 3559016"/>
                <a:gd name="connsiteX197" fmla="*/ 403300 w 3171729"/>
                <a:gd name="connsiteY197" fmla="*/ 240164 h 3559016"/>
                <a:gd name="connsiteX198" fmla="*/ 404348 w 3171729"/>
                <a:gd name="connsiteY198" fmla="*/ 257785 h 3559016"/>
                <a:gd name="connsiteX199" fmla="*/ 384060 w 3171729"/>
                <a:gd name="connsiteY199" fmla="*/ 293885 h 3559016"/>
                <a:gd name="connsiteX200" fmla="*/ 370915 w 3171729"/>
                <a:gd name="connsiteY200" fmla="*/ 330080 h 3559016"/>
                <a:gd name="connsiteX201" fmla="*/ 380440 w 3171729"/>
                <a:gd name="connsiteY201" fmla="*/ 343891 h 3559016"/>
                <a:gd name="connsiteX202" fmla="*/ 382155 w 3171729"/>
                <a:gd name="connsiteY202" fmla="*/ 357512 h 3559016"/>
                <a:gd name="connsiteX203" fmla="*/ 348055 w 3171729"/>
                <a:gd name="connsiteY203" fmla="*/ 407328 h 3559016"/>
                <a:gd name="connsiteX204" fmla="*/ 317385 w 3171729"/>
                <a:gd name="connsiteY204" fmla="*/ 419329 h 3559016"/>
                <a:gd name="connsiteX205" fmla="*/ 288810 w 3171729"/>
                <a:gd name="connsiteY205" fmla="*/ 452572 h 3559016"/>
                <a:gd name="connsiteX206" fmla="*/ 220325 w 3171729"/>
                <a:gd name="connsiteY206" fmla="*/ 471622 h 3559016"/>
                <a:gd name="connsiteX207" fmla="*/ 216610 w 3171729"/>
                <a:gd name="connsiteY207" fmla="*/ 478956 h 3559016"/>
                <a:gd name="connsiteX208" fmla="*/ 198227 w 3171729"/>
                <a:gd name="connsiteY208" fmla="*/ 514960 h 3559016"/>
                <a:gd name="connsiteX209" fmla="*/ 184035 w 3171729"/>
                <a:gd name="connsiteY209" fmla="*/ 535249 h 3559016"/>
                <a:gd name="connsiteX210" fmla="*/ 155460 w 3171729"/>
                <a:gd name="connsiteY210" fmla="*/ 550393 h 3559016"/>
                <a:gd name="connsiteX211" fmla="*/ 138601 w 3171729"/>
                <a:gd name="connsiteY211" fmla="*/ 577730 h 3559016"/>
                <a:gd name="connsiteX212" fmla="*/ 131647 w 3171729"/>
                <a:gd name="connsiteY212" fmla="*/ 607258 h 3559016"/>
                <a:gd name="connsiteX213" fmla="*/ 130790 w 3171729"/>
                <a:gd name="connsiteY213" fmla="*/ 624307 h 3559016"/>
                <a:gd name="connsiteX214" fmla="*/ 103644 w 3171729"/>
                <a:gd name="connsiteY214" fmla="*/ 650596 h 3559016"/>
                <a:gd name="connsiteX215" fmla="*/ 88785 w 3171729"/>
                <a:gd name="connsiteY215" fmla="*/ 666313 h 3559016"/>
                <a:gd name="connsiteX216" fmla="*/ 61162 w 3171729"/>
                <a:gd name="connsiteY216" fmla="*/ 724129 h 3559016"/>
                <a:gd name="connsiteX217" fmla="*/ 44589 w 3171729"/>
                <a:gd name="connsiteY217" fmla="*/ 736131 h 3559016"/>
                <a:gd name="connsiteX218" fmla="*/ 18776 w 3171729"/>
                <a:gd name="connsiteY218" fmla="*/ 784327 h 3559016"/>
                <a:gd name="connsiteX219" fmla="*/ 20967 w 3171729"/>
                <a:gd name="connsiteY219" fmla="*/ 789661 h 3559016"/>
                <a:gd name="connsiteX220" fmla="*/ 20967 w 3171729"/>
                <a:gd name="connsiteY220" fmla="*/ 789661 h 3559016"/>
                <a:gd name="connsiteX221" fmla="*/ 33730 w 3171729"/>
                <a:gd name="connsiteY221" fmla="*/ 820141 h 3559016"/>
                <a:gd name="connsiteX222" fmla="*/ 43255 w 3171729"/>
                <a:gd name="connsiteY222" fmla="*/ 826047 h 3559016"/>
                <a:gd name="connsiteX223" fmla="*/ 57543 w 3171729"/>
                <a:gd name="connsiteY223" fmla="*/ 837667 h 3559016"/>
                <a:gd name="connsiteX224" fmla="*/ 57543 w 3171729"/>
                <a:gd name="connsiteY224" fmla="*/ 866814 h 3559016"/>
                <a:gd name="connsiteX225" fmla="*/ 46208 w 3171729"/>
                <a:gd name="connsiteY225" fmla="*/ 879101 h 3559016"/>
                <a:gd name="connsiteX226" fmla="*/ 46208 w 3171729"/>
                <a:gd name="connsiteY226" fmla="*/ 889198 h 3559016"/>
                <a:gd name="connsiteX227" fmla="*/ 54780 w 3171729"/>
                <a:gd name="connsiteY227" fmla="*/ 903580 h 3559016"/>
                <a:gd name="connsiteX228" fmla="*/ 59448 w 3171729"/>
                <a:gd name="connsiteY228" fmla="*/ 952729 h 3559016"/>
                <a:gd name="connsiteX229" fmla="*/ 54780 w 3171729"/>
                <a:gd name="connsiteY229" fmla="*/ 970636 h 3559016"/>
                <a:gd name="connsiteX230" fmla="*/ 54780 w 3171729"/>
                <a:gd name="connsiteY230" fmla="*/ 970636 h 3559016"/>
                <a:gd name="connsiteX231" fmla="*/ 50685 w 3171729"/>
                <a:gd name="connsiteY231" fmla="*/ 987877 h 3559016"/>
                <a:gd name="connsiteX232" fmla="*/ 50685 w 3171729"/>
                <a:gd name="connsiteY232" fmla="*/ 987877 h 3559016"/>
                <a:gd name="connsiteX233" fmla="*/ 50685 w 3171729"/>
                <a:gd name="connsiteY233" fmla="*/ 987877 h 3559016"/>
                <a:gd name="connsiteX234" fmla="*/ 50685 w 3171729"/>
                <a:gd name="connsiteY234" fmla="*/ 987877 h 3559016"/>
                <a:gd name="connsiteX235" fmla="*/ 46684 w 3171729"/>
                <a:gd name="connsiteY235" fmla="*/ 1003498 h 3559016"/>
                <a:gd name="connsiteX236" fmla="*/ 46684 w 3171729"/>
                <a:gd name="connsiteY236" fmla="*/ 1003498 h 3559016"/>
                <a:gd name="connsiteX237" fmla="*/ 46684 w 3171729"/>
                <a:gd name="connsiteY237" fmla="*/ 1004260 h 3559016"/>
                <a:gd name="connsiteX238" fmla="*/ 46684 w 3171729"/>
                <a:gd name="connsiteY238" fmla="*/ 1005022 h 3559016"/>
                <a:gd name="connsiteX239" fmla="*/ 46684 w 3171729"/>
                <a:gd name="connsiteY239" fmla="*/ 1005022 h 3559016"/>
                <a:gd name="connsiteX240" fmla="*/ 45827 w 3171729"/>
                <a:gd name="connsiteY240" fmla="*/ 1008355 h 3559016"/>
                <a:gd name="connsiteX241" fmla="*/ 45827 w 3171729"/>
                <a:gd name="connsiteY241" fmla="*/ 1008355 h 3559016"/>
                <a:gd name="connsiteX242" fmla="*/ 45827 w 3171729"/>
                <a:gd name="connsiteY242" fmla="*/ 1010356 h 3559016"/>
                <a:gd name="connsiteX243" fmla="*/ 40112 w 3171729"/>
                <a:gd name="connsiteY243" fmla="*/ 1023310 h 3559016"/>
                <a:gd name="connsiteX244" fmla="*/ 32492 w 3171729"/>
                <a:gd name="connsiteY244" fmla="*/ 1042360 h 3559016"/>
                <a:gd name="connsiteX245" fmla="*/ 32492 w 3171729"/>
                <a:gd name="connsiteY245" fmla="*/ 1043979 h 3559016"/>
                <a:gd name="connsiteX246" fmla="*/ 32492 w 3171729"/>
                <a:gd name="connsiteY246" fmla="*/ 1045122 h 3559016"/>
                <a:gd name="connsiteX247" fmla="*/ 32492 w 3171729"/>
                <a:gd name="connsiteY247" fmla="*/ 1045122 h 3559016"/>
                <a:gd name="connsiteX248" fmla="*/ 32492 w 3171729"/>
                <a:gd name="connsiteY248" fmla="*/ 1047789 h 3559016"/>
                <a:gd name="connsiteX249" fmla="*/ 31730 w 3171729"/>
                <a:gd name="connsiteY249" fmla="*/ 1068934 h 3559016"/>
                <a:gd name="connsiteX250" fmla="*/ -84 w 3171729"/>
                <a:gd name="connsiteY250" fmla="*/ 1111321 h 3559016"/>
                <a:gd name="connsiteX251" fmla="*/ 37064 w 3171729"/>
                <a:gd name="connsiteY251" fmla="*/ 1170376 h 3559016"/>
                <a:gd name="connsiteX252" fmla="*/ 29063 w 3171729"/>
                <a:gd name="connsiteY252" fmla="*/ 1191045 h 3559016"/>
                <a:gd name="connsiteX253" fmla="*/ 29063 w 3171729"/>
                <a:gd name="connsiteY253" fmla="*/ 1195331 h 3559016"/>
                <a:gd name="connsiteX254" fmla="*/ 29063 w 3171729"/>
                <a:gd name="connsiteY254" fmla="*/ 1195331 h 3559016"/>
                <a:gd name="connsiteX255" fmla="*/ 25539 w 3171729"/>
                <a:gd name="connsiteY255" fmla="*/ 1233431 h 3559016"/>
                <a:gd name="connsiteX256" fmla="*/ 25539 w 3171729"/>
                <a:gd name="connsiteY256" fmla="*/ 1233431 h 3559016"/>
                <a:gd name="connsiteX257" fmla="*/ 25539 w 3171729"/>
                <a:gd name="connsiteY257" fmla="*/ 1236003 h 3559016"/>
                <a:gd name="connsiteX258" fmla="*/ 31635 w 3171729"/>
                <a:gd name="connsiteY258" fmla="*/ 1236003 h 3559016"/>
                <a:gd name="connsiteX259" fmla="*/ 36016 w 3171729"/>
                <a:gd name="connsiteY259" fmla="*/ 1245528 h 3559016"/>
                <a:gd name="connsiteX260" fmla="*/ 64591 w 3171729"/>
                <a:gd name="connsiteY260" fmla="*/ 1262959 h 3559016"/>
                <a:gd name="connsiteX261" fmla="*/ 74116 w 3171729"/>
                <a:gd name="connsiteY261" fmla="*/ 1254767 h 3559016"/>
                <a:gd name="connsiteX262" fmla="*/ 85356 w 3171729"/>
                <a:gd name="connsiteY262" fmla="*/ 1254767 h 3559016"/>
                <a:gd name="connsiteX263" fmla="*/ 89832 w 3171729"/>
                <a:gd name="connsiteY263" fmla="*/ 1281628 h 3559016"/>
                <a:gd name="connsiteX264" fmla="*/ 96500 w 3171729"/>
                <a:gd name="connsiteY264" fmla="*/ 1300678 h 3559016"/>
                <a:gd name="connsiteX265" fmla="*/ 100596 w 3171729"/>
                <a:gd name="connsiteY265" fmla="*/ 1305821 h 3559016"/>
                <a:gd name="connsiteX266" fmla="*/ 100596 w 3171729"/>
                <a:gd name="connsiteY266" fmla="*/ 1305821 h 3559016"/>
                <a:gd name="connsiteX267" fmla="*/ 104120 w 3171729"/>
                <a:gd name="connsiteY267" fmla="*/ 1310107 h 3559016"/>
                <a:gd name="connsiteX268" fmla="*/ 104120 w 3171729"/>
                <a:gd name="connsiteY268" fmla="*/ 1310107 h 3559016"/>
                <a:gd name="connsiteX269" fmla="*/ 122694 w 3171729"/>
                <a:gd name="connsiteY269" fmla="*/ 1332777 h 3559016"/>
                <a:gd name="connsiteX270" fmla="*/ 144697 w 3171729"/>
                <a:gd name="connsiteY270" fmla="*/ 1351827 h 3559016"/>
                <a:gd name="connsiteX271" fmla="*/ 156317 w 3171729"/>
                <a:gd name="connsiteY271" fmla="*/ 1361352 h 3559016"/>
                <a:gd name="connsiteX272" fmla="*/ 156317 w 3171729"/>
                <a:gd name="connsiteY272" fmla="*/ 1361352 h 3559016"/>
                <a:gd name="connsiteX273" fmla="*/ 157555 w 3171729"/>
                <a:gd name="connsiteY273" fmla="*/ 1362495 h 3559016"/>
                <a:gd name="connsiteX274" fmla="*/ 157555 w 3171729"/>
                <a:gd name="connsiteY274" fmla="*/ 1362495 h 3559016"/>
                <a:gd name="connsiteX275" fmla="*/ 159079 w 3171729"/>
                <a:gd name="connsiteY275" fmla="*/ 1363828 h 3559016"/>
                <a:gd name="connsiteX276" fmla="*/ 170319 w 3171729"/>
                <a:gd name="connsiteY276" fmla="*/ 1373353 h 3559016"/>
                <a:gd name="connsiteX277" fmla="*/ 170319 w 3171729"/>
                <a:gd name="connsiteY277" fmla="*/ 1373353 h 3559016"/>
                <a:gd name="connsiteX278" fmla="*/ 170319 w 3171729"/>
                <a:gd name="connsiteY278" fmla="*/ 1373353 h 3559016"/>
                <a:gd name="connsiteX279" fmla="*/ 170319 w 3171729"/>
                <a:gd name="connsiteY279" fmla="*/ 1373353 h 3559016"/>
                <a:gd name="connsiteX280" fmla="*/ 170319 w 3171729"/>
                <a:gd name="connsiteY280" fmla="*/ 1373353 h 3559016"/>
                <a:gd name="connsiteX281" fmla="*/ 170319 w 3171729"/>
                <a:gd name="connsiteY281" fmla="*/ 1373830 h 3559016"/>
                <a:gd name="connsiteX282" fmla="*/ 171366 w 3171729"/>
                <a:gd name="connsiteY282" fmla="*/ 1376020 h 3559016"/>
                <a:gd name="connsiteX283" fmla="*/ 171366 w 3171729"/>
                <a:gd name="connsiteY283" fmla="*/ 1376020 h 3559016"/>
                <a:gd name="connsiteX284" fmla="*/ 171366 w 3171729"/>
                <a:gd name="connsiteY284" fmla="*/ 1376592 h 3559016"/>
                <a:gd name="connsiteX285" fmla="*/ 172128 w 3171729"/>
                <a:gd name="connsiteY285" fmla="*/ 1378211 h 3559016"/>
                <a:gd name="connsiteX286" fmla="*/ 172700 w 3171729"/>
                <a:gd name="connsiteY286" fmla="*/ 1379449 h 3559016"/>
                <a:gd name="connsiteX287" fmla="*/ 173557 w 3171729"/>
                <a:gd name="connsiteY287" fmla="*/ 1381164 h 3559016"/>
                <a:gd name="connsiteX288" fmla="*/ 174224 w 3171729"/>
                <a:gd name="connsiteY288" fmla="*/ 1382497 h 3559016"/>
                <a:gd name="connsiteX289" fmla="*/ 175653 w 3171729"/>
                <a:gd name="connsiteY289" fmla="*/ 1385450 h 3559016"/>
                <a:gd name="connsiteX290" fmla="*/ 176224 w 3171729"/>
                <a:gd name="connsiteY290" fmla="*/ 1386498 h 3559016"/>
                <a:gd name="connsiteX291" fmla="*/ 177272 w 3171729"/>
                <a:gd name="connsiteY291" fmla="*/ 1388593 h 3559016"/>
                <a:gd name="connsiteX292" fmla="*/ 177272 w 3171729"/>
                <a:gd name="connsiteY292" fmla="*/ 1388593 h 3559016"/>
                <a:gd name="connsiteX293" fmla="*/ 177272 w 3171729"/>
                <a:gd name="connsiteY293" fmla="*/ 1388593 h 3559016"/>
                <a:gd name="connsiteX294" fmla="*/ 177272 w 3171729"/>
                <a:gd name="connsiteY294" fmla="*/ 1388593 h 3559016"/>
                <a:gd name="connsiteX295" fmla="*/ 177272 w 3171729"/>
                <a:gd name="connsiteY295" fmla="*/ 1388593 h 3559016"/>
                <a:gd name="connsiteX296" fmla="*/ 177748 w 3171729"/>
                <a:gd name="connsiteY296" fmla="*/ 1389451 h 3559016"/>
                <a:gd name="connsiteX297" fmla="*/ 177748 w 3171729"/>
                <a:gd name="connsiteY297" fmla="*/ 1389927 h 3559016"/>
                <a:gd name="connsiteX298" fmla="*/ 177748 w 3171729"/>
                <a:gd name="connsiteY298" fmla="*/ 1389927 h 3559016"/>
                <a:gd name="connsiteX299" fmla="*/ 179558 w 3171729"/>
                <a:gd name="connsiteY299" fmla="*/ 1393356 h 3559016"/>
                <a:gd name="connsiteX300" fmla="*/ 179558 w 3171729"/>
                <a:gd name="connsiteY300" fmla="*/ 1393356 h 3559016"/>
                <a:gd name="connsiteX301" fmla="*/ 181082 w 3171729"/>
                <a:gd name="connsiteY301" fmla="*/ 1395642 h 3559016"/>
                <a:gd name="connsiteX302" fmla="*/ 181082 w 3171729"/>
                <a:gd name="connsiteY302" fmla="*/ 1422502 h 3559016"/>
                <a:gd name="connsiteX303" fmla="*/ 181082 w 3171729"/>
                <a:gd name="connsiteY303" fmla="*/ 1428217 h 3559016"/>
                <a:gd name="connsiteX304" fmla="*/ 200703 w 3171729"/>
                <a:gd name="connsiteY304" fmla="*/ 1448791 h 3559016"/>
                <a:gd name="connsiteX305" fmla="*/ 225468 w 3171729"/>
                <a:gd name="connsiteY305" fmla="*/ 1483177 h 3559016"/>
                <a:gd name="connsiteX306" fmla="*/ 242709 w 3171729"/>
                <a:gd name="connsiteY306" fmla="*/ 1490797 h 3559016"/>
                <a:gd name="connsiteX307" fmla="*/ 262711 w 3171729"/>
                <a:gd name="connsiteY307" fmla="*/ 1504132 h 3559016"/>
                <a:gd name="connsiteX308" fmla="*/ 322719 w 3171729"/>
                <a:gd name="connsiteY308" fmla="*/ 1544041 h 3559016"/>
                <a:gd name="connsiteX309" fmla="*/ 357009 w 3171729"/>
                <a:gd name="connsiteY309" fmla="*/ 1574617 h 3559016"/>
                <a:gd name="connsiteX310" fmla="*/ 357009 w 3171729"/>
                <a:gd name="connsiteY310" fmla="*/ 1574617 h 3559016"/>
                <a:gd name="connsiteX311" fmla="*/ 365486 w 3171729"/>
                <a:gd name="connsiteY311" fmla="*/ 1582618 h 3559016"/>
                <a:gd name="connsiteX312" fmla="*/ 365486 w 3171729"/>
                <a:gd name="connsiteY312" fmla="*/ 1582618 h 3559016"/>
                <a:gd name="connsiteX313" fmla="*/ 371868 w 3171729"/>
                <a:gd name="connsiteY313" fmla="*/ 1588714 h 3559016"/>
                <a:gd name="connsiteX314" fmla="*/ 371868 w 3171729"/>
                <a:gd name="connsiteY314" fmla="*/ 1588714 h 3559016"/>
                <a:gd name="connsiteX315" fmla="*/ 371868 w 3171729"/>
                <a:gd name="connsiteY315" fmla="*/ 1588714 h 3559016"/>
                <a:gd name="connsiteX316" fmla="*/ 371868 w 3171729"/>
                <a:gd name="connsiteY316" fmla="*/ 1588714 h 3559016"/>
                <a:gd name="connsiteX317" fmla="*/ 371868 w 3171729"/>
                <a:gd name="connsiteY317" fmla="*/ 1588714 h 3559016"/>
                <a:gd name="connsiteX318" fmla="*/ 417302 w 3171729"/>
                <a:gd name="connsiteY318" fmla="*/ 1623670 h 3559016"/>
                <a:gd name="connsiteX319" fmla="*/ 428446 w 3171729"/>
                <a:gd name="connsiteY319" fmla="*/ 1627195 h 3559016"/>
                <a:gd name="connsiteX320" fmla="*/ 428446 w 3171729"/>
                <a:gd name="connsiteY320" fmla="*/ 1627195 h 3559016"/>
                <a:gd name="connsiteX321" fmla="*/ 437971 w 3171729"/>
                <a:gd name="connsiteY321" fmla="*/ 1630052 h 3559016"/>
                <a:gd name="connsiteX322" fmla="*/ 531221 w 3171729"/>
                <a:gd name="connsiteY322" fmla="*/ 1589190 h 3559016"/>
                <a:gd name="connsiteX323" fmla="*/ 620280 w 3171729"/>
                <a:gd name="connsiteY323" fmla="*/ 1585666 h 3559016"/>
                <a:gd name="connsiteX324" fmla="*/ 620280 w 3171729"/>
                <a:gd name="connsiteY324" fmla="*/ 1585666 h 3559016"/>
                <a:gd name="connsiteX325" fmla="*/ 628567 w 3171729"/>
                <a:gd name="connsiteY325" fmla="*/ 1585189 h 3559016"/>
                <a:gd name="connsiteX326" fmla="*/ 628567 w 3171729"/>
                <a:gd name="connsiteY326" fmla="*/ 1585189 h 3559016"/>
                <a:gd name="connsiteX327" fmla="*/ 670191 w 3171729"/>
                <a:gd name="connsiteY327" fmla="*/ 1593571 h 3559016"/>
                <a:gd name="connsiteX328" fmla="*/ 670191 w 3171729"/>
                <a:gd name="connsiteY328" fmla="*/ 1593571 h 3559016"/>
                <a:gd name="connsiteX329" fmla="*/ 671429 w 3171729"/>
                <a:gd name="connsiteY329" fmla="*/ 1593571 h 3559016"/>
                <a:gd name="connsiteX330" fmla="*/ 693908 w 3171729"/>
                <a:gd name="connsiteY330" fmla="*/ 1607287 h 3559016"/>
                <a:gd name="connsiteX331" fmla="*/ 695051 w 3171729"/>
                <a:gd name="connsiteY331" fmla="*/ 1608145 h 3559016"/>
                <a:gd name="connsiteX332" fmla="*/ 755916 w 3171729"/>
                <a:gd name="connsiteY332" fmla="*/ 1582046 h 3559016"/>
                <a:gd name="connsiteX333" fmla="*/ 814399 w 3171729"/>
                <a:gd name="connsiteY333" fmla="*/ 1556329 h 3559016"/>
                <a:gd name="connsiteX334" fmla="*/ 814399 w 3171729"/>
                <a:gd name="connsiteY334" fmla="*/ 1556329 h 3559016"/>
                <a:gd name="connsiteX335" fmla="*/ 816400 w 3171729"/>
                <a:gd name="connsiteY335" fmla="*/ 1555471 h 3559016"/>
                <a:gd name="connsiteX336" fmla="*/ 816400 w 3171729"/>
                <a:gd name="connsiteY336" fmla="*/ 1555471 h 3559016"/>
                <a:gd name="connsiteX337" fmla="*/ 817924 w 3171729"/>
                <a:gd name="connsiteY337" fmla="*/ 1554805 h 3559016"/>
                <a:gd name="connsiteX338" fmla="*/ 838307 w 3171729"/>
                <a:gd name="connsiteY338" fmla="*/ 1556805 h 3559016"/>
                <a:gd name="connsiteX339" fmla="*/ 845832 w 3171729"/>
                <a:gd name="connsiteY339" fmla="*/ 1549185 h 3559016"/>
                <a:gd name="connsiteX340" fmla="*/ 854785 w 3171729"/>
                <a:gd name="connsiteY340" fmla="*/ 1538612 h 3559016"/>
                <a:gd name="connsiteX341" fmla="*/ 854785 w 3171729"/>
                <a:gd name="connsiteY341" fmla="*/ 1538612 h 3559016"/>
                <a:gd name="connsiteX342" fmla="*/ 861358 w 3171729"/>
                <a:gd name="connsiteY342" fmla="*/ 1530992 h 3559016"/>
                <a:gd name="connsiteX343" fmla="*/ 878883 w 3171729"/>
                <a:gd name="connsiteY343" fmla="*/ 1528039 h 3559016"/>
                <a:gd name="connsiteX344" fmla="*/ 878883 w 3171729"/>
                <a:gd name="connsiteY344" fmla="*/ 1528039 h 3559016"/>
                <a:gd name="connsiteX345" fmla="*/ 883741 w 3171729"/>
                <a:gd name="connsiteY345" fmla="*/ 1527182 h 3559016"/>
                <a:gd name="connsiteX346" fmla="*/ 883741 w 3171729"/>
                <a:gd name="connsiteY346" fmla="*/ 1527182 h 3559016"/>
                <a:gd name="connsiteX347" fmla="*/ 888408 w 3171729"/>
                <a:gd name="connsiteY347" fmla="*/ 1526420 h 3559016"/>
                <a:gd name="connsiteX348" fmla="*/ 916126 w 3171729"/>
                <a:gd name="connsiteY348" fmla="*/ 1527373 h 3559016"/>
                <a:gd name="connsiteX349" fmla="*/ 924508 w 3171729"/>
                <a:gd name="connsiteY349" fmla="*/ 1526801 h 3559016"/>
                <a:gd name="connsiteX350" fmla="*/ 924508 w 3171729"/>
                <a:gd name="connsiteY350" fmla="*/ 1526801 h 3559016"/>
                <a:gd name="connsiteX351" fmla="*/ 963846 w 3171729"/>
                <a:gd name="connsiteY351" fmla="*/ 1524420 h 3559016"/>
                <a:gd name="connsiteX352" fmla="*/ 1009281 w 3171729"/>
                <a:gd name="connsiteY352" fmla="*/ 1532802 h 3559016"/>
                <a:gd name="connsiteX353" fmla="*/ 1041475 w 3171729"/>
                <a:gd name="connsiteY353" fmla="*/ 1577950 h 3559016"/>
                <a:gd name="connsiteX354" fmla="*/ 1047286 w 3171729"/>
                <a:gd name="connsiteY354" fmla="*/ 1608621 h 3559016"/>
                <a:gd name="connsiteX355" fmla="*/ 1075099 w 3171729"/>
                <a:gd name="connsiteY355" fmla="*/ 1630528 h 3559016"/>
                <a:gd name="connsiteX356" fmla="*/ 1094149 w 3171729"/>
                <a:gd name="connsiteY356" fmla="*/ 1630528 h 3559016"/>
                <a:gd name="connsiteX357" fmla="*/ 1109579 w 3171729"/>
                <a:gd name="connsiteY357" fmla="*/ 1619003 h 3559016"/>
                <a:gd name="connsiteX358" fmla="*/ 1121962 w 3171729"/>
                <a:gd name="connsiteY358" fmla="*/ 1616336 h 3559016"/>
                <a:gd name="connsiteX359" fmla="*/ 1170063 w 3171729"/>
                <a:gd name="connsiteY359" fmla="*/ 1619194 h 3559016"/>
                <a:gd name="connsiteX360" fmla="*/ 1189113 w 3171729"/>
                <a:gd name="connsiteY360" fmla="*/ 1614526 h 3559016"/>
                <a:gd name="connsiteX361" fmla="*/ 1190446 w 3171729"/>
                <a:gd name="connsiteY361" fmla="*/ 1614526 h 3559016"/>
                <a:gd name="connsiteX362" fmla="*/ 1204448 w 3171729"/>
                <a:gd name="connsiteY362" fmla="*/ 1618432 h 3559016"/>
                <a:gd name="connsiteX363" fmla="*/ 1211592 w 3171729"/>
                <a:gd name="connsiteY363" fmla="*/ 1633481 h 3559016"/>
                <a:gd name="connsiteX364" fmla="*/ 1218259 w 3171729"/>
                <a:gd name="connsiteY364" fmla="*/ 1641482 h 3559016"/>
                <a:gd name="connsiteX365" fmla="*/ 1232166 w 3171729"/>
                <a:gd name="connsiteY365" fmla="*/ 1641482 h 3559016"/>
                <a:gd name="connsiteX366" fmla="*/ 1232166 w 3171729"/>
                <a:gd name="connsiteY366" fmla="*/ 1649388 h 3559016"/>
                <a:gd name="connsiteX367" fmla="*/ 1257407 w 3171729"/>
                <a:gd name="connsiteY367" fmla="*/ 1683964 h 3559016"/>
                <a:gd name="connsiteX368" fmla="*/ 1244263 w 3171729"/>
                <a:gd name="connsiteY368" fmla="*/ 1718635 h 3559016"/>
                <a:gd name="connsiteX369" fmla="*/ 1249787 w 3171729"/>
                <a:gd name="connsiteY369" fmla="*/ 1733398 h 3559016"/>
                <a:gd name="connsiteX370" fmla="*/ 1249787 w 3171729"/>
                <a:gd name="connsiteY370" fmla="*/ 1733398 h 3559016"/>
                <a:gd name="connsiteX371" fmla="*/ 1250835 w 3171729"/>
                <a:gd name="connsiteY371" fmla="*/ 1736446 h 3559016"/>
                <a:gd name="connsiteX372" fmla="*/ 1226641 w 3171729"/>
                <a:gd name="connsiteY372" fmla="*/ 1782928 h 3559016"/>
                <a:gd name="connsiteX373" fmla="*/ 1239595 w 3171729"/>
                <a:gd name="connsiteY373" fmla="*/ 1790929 h 3559016"/>
                <a:gd name="connsiteX374" fmla="*/ 1238071 w 3171729"/>
                <a:gd name="connsiteY374" fmla="*/ 1802740 h 3559016"/>
                <a:gd name="connsiteX375" fmla="*/ 1224355 w 3171729"/>
                <a:gd name="connsiteY375" fmla="*/ 1806360 h 3559016"/>
                <a:gd name="connsiteX376" fmla="*/ 1220164 w 3171729"/>
                <a:gd name="connsiteY376" fmla="*/ 1853985 h 3559016"/>
                <a:gd name="connsiteX377" fmla="*/ 1220926 w 3171729"/>
                <a:gd name="connsiteY377" fmla="*/ 1864843 h 3559016"/>
                <a:gd name="connsiteX378" fmla="*/ 1206544 w 3171729"/>
                <a:gd name="connsiteY378" fmla="*/ 1870749 h 3559016"/>
                <a:gd name="connsiteX379" fmla="*/ 1196066 w 3171729"/>
                <a:gd name="connsiteY379" fmla="*/ 1878369 h 3559016"/>
                <a:gd name="connsiteX380" fmla="*/ 1216354 w 3171729"/>
                <a:gd name="connsiteY380" fmla="*/ 1901800 h 3559016"/>
                <a:gd name="connsiteX381" fmla="*/ 1237024 w 3171729"/>
                <a:gd name="connsiteY381" fmla="*/ 1953521 h 3559016"/>
                <a:gd name="connsiteX382" fmla="*/ 1286554 w 3171729"/>
                <a:gd name="connsiteY382" fmla="*/ 1999432 h 3559016"/>
                <a:gd name="connsiteX383" fmla="*/ 1304461 w 3171729"/>
                <a:gd name="connsiteY383" fmla="*/ 2025435 h 3559016"/>
                <a:gd name="connsiteX384" fmla="*/ 1304461 w 3171729"/>
                <a:gd name="connsiteY384" fmla="*/ 2025435 h 3559016"/>
                <a:gd name="connsiteX385" fmla="*/ 1305699 w 3171729"/>
                <a:gd name="connsiteY385" fmla="*/ 2026768 h 3559016"/>
                <a:gd name="connsiteX386" fmla="*/ 1307413 w 3171729"/>
                <a:gd name="connsiteY386" fmla="*/ 2029340 h 3559016"/>
                <a:gd name="connsiteX387" fmla="*/ 1307413 w 3171729"/>
                <a:gd name="connsiteY387" fmla="*/ 2029340 h 3559016"/>
                <a:gd name="connsiteX388" fmla="*/ 1329511 w 3171729"/>
                <a:gd name="connsiteY388" fmla="*/ 2053915 h 3559016"/>
                <a:gd name="connsiteX389" fmla="*/ 1329511 w 3171729"/>
                <a:gd name="connsiteY389" fmla="*/ 2068678 h 3559016"/>
                <a:gd name="connsiteX390" fmla="*/ 1347418 w 3171729"/>
                <a:gd name="connsiteY390" fmla="*/ 2078203 h 3559016"/>
                <a:gd name="connsiteX391" fmla="*/ 1351324 w 3171729"/>
                <a:gd name="connsiteY391" fmla="*/ 2082966 h 3559016"/>
                <a:gd name="connsiteX392" fmla="*/ 1351800 w 3171729"/>
                <a:gd name="connsiteY392" fmla="*/ 2083633 h 3559016"/>
                <a:gd name="connsiteX393" fmla="*/ 1353038 w 3171729"/>
                <a:gd name="connsiteY393" fmla="*/ 2085347 h 3559016"/>
                <a:gd name="connsiteX394" fmla="*/ 1353514 w 3171729"/>
                <a:gd name="connsiteY394" fmla="*/ 2086014 h 3559016"/>
                <a:gd name="connsiteX395" fmla="*/ 1354181 w 3171729"/>
                <a:gd name="connsiteY395" fmla="*/ 2087347 h 3559016"/>
                <a:gd name="connsiteX396" fmla="*/ 1354181 w 3171729"/>
                <a:gd name="connsiteY396" fmla="*/ 2087347 h 3559016"/>
                <a:gd name="connsiteX397" fmla="*/ 1354181 w 3171729"/>
                <a:gd name="connsiteY397" fmla="*/ 2087824 h 3559016"/>
                <a:gd name="connsiteX398" fmla="*/ 1354181 w 3171729"/>
                <a:gd name="connsiteY398" fmla="*/ 2087824 h 3559016"/>
                <a:gd name="connsiteX399" fmla="*/ 1354181 w 3171729"/>
                <a:gd name="connsiteY399" fmla="*/ 2092205 h 3559016"/>
                <a:gd name="connsiteX400" fmla="*/ 1354181 w 3171729"/>
                <a:gd name="connsiteY400" fmla="*/ 2092205 h 3559016"/>
                <a:gd name="connsiteX401" fmla="*/ 1354181 w 3171729"/>
                <a:gd name="connsiteY401" fmla="*/ 2092205 h 3559016"/>
                <a:gd name="connsiteX402" fmla="*/ 1354181 w 3171729"/>
                <a:gd name="connsiteY402" fmla="*/ 2093158 h 3559016"/>
                <a:gd name="connsiteX403" fmla="*/ 1354181 w 3171729"/>
                <a:gd name="connsiteY403" fmla="*/ 2093158 h 3559016"/>
                <a:gd name="connsiteX404" fmla="*/ 1354181 w 3171729"/>
                <a:gd name="connsiteY404" fmla="*/ 2094872 h 3559016"/>
                <a:gd name="connsiteX405" fmla="*/ 1354181 w 3171729"/>
                <a:gd name="connsiteY405" fmla="*/ 2094872 h 3559016"/>
                <a:gd name="connsiteX406" fmla="*/ 1354181 w 3171729"/>
                <a:gd name="connsiteY406" fmla="*/ 2094872 h 3559016"/>
                <a:gd name="connsiteX407" fmla="*/ 1354181 w 3171729"/>
                <a:gd name="connsiteY407" fmla="*/ 2094872 h 3559016"/>
                <a:gd name="connsiteX408" fmla="*/ 1354181 w 3171729"/>
                <a:gd name="connsiteY408" fmla="*/ 2096872 h 3559016"/>
                <a:gd name="connsiteX409" fmla="*/ 1354181 w 3171729"/>
                <a:gd name="connsiteY409" fmla="*/ 2096872 h 3559016"/>
                <a:gd name="connsiteX410" fmla="*/ 1354181 w 3171729"/>
                <a:gd name="connsiteY410" fmla="*/ 2098968 h 3559016"/>
                <a:gd name="connsiteX411" fmla="*/ 1354181 w 3171729"/>
                <a:gd name="connsiteY411" fmla="*/ 2098968 h 3559016"/>
                <a:gd name="connsiteX412" fmla="*/ 1354181 w 3171729"/>
                <a:gd name="connsiteY412" fmla="*/ 2101159 h 3559016"/>
                <a:gd name="connsiteX413" fmla="*/ 1354181 w 3171729"/>
                <a:gd name="connsiteY413" fmla="*/ 2101159 h 3559016"/>
                <a:gd name="connsiteX414" fmla="*/ 1354181 w 3171729"/>
                <a:gd name="connsiteY414" fmla="*/ 2103635 h 3559016"/>
                <a:gd name="connsiteX415" fmla="*/ 1354181 w 3171729"/>
                <a:gd name="connsiteY415" fmla="*/ 2103635 h 3559016"/>
                <a:gd name="connsiteX416" fmla="*/ 1354181 w 3171729"/>
                <a:gd name="connsiteY416" fmla="*/ 2104207 h 3559016"/>
                <a:gd name="connsiteX417" fmla="*/ 1354181 w 3171729"/>
                <a:gd name="connsiteY417" fmla="*/ 2104207 h 3559016"/>
                <a:gd name="connsiteX418" fmla="*/ 1354181 w 3171729"/>
                <a:gd name="connsiteY418" fmla="*/ 2106683 h 3559016"/>
                <a:gd name="connsiteX419" fmla="*/ 1354181 w 3171729"/>
                <a:gd name="connsiteY419" fmla="*/ 2106683 h 3559016"/>
                <a:gd name="connsiteX420" fmla="*/ 1354657 w 3171729"/>
                <a:gd name="connsiteY420" fmla="*/ 2109350 h 3559016"/>
                <a:gd name="connsiteX421" fmla="*/ 1354657 w 3171729"/>
                <a:gd name="connsiteY421" fmla="*/ 2109350 h 3559016"/>
                <a:gd name="connsiteX422" fmla="*/ 1354657 w 3171729"/>
                <a:gd name="connsiteY422" fmla="*/ 2109350 h 3559016"/>
                <a:gd name="connsiteX423" fmla="*/ 1354657 w 3171729"/>
                <a:gd name="connsiteY423" fmla="*/ 2109350 h 3559016"/>
                <a:gd name="connsiteX424" fmla="*/ 1355705 w 3171729"/>
                <a:gd name="connsiteY424" fmla="*/ 2115256 h 3559016"/>
                <a:gd name="connsiteX425" fmla="*/ 1355705 w 3171729"/>
                <a:gd name="connsiteY425" fmla="*/ 2115256 h 3559016"/>
                <a:gd name="connsiteX426" fmla="*/ 1357420 w 3171729"/>
                <a:gd name="connsiteY426" fmla="*/ 2124781 h 3559016"/>
                <a:gd name="connsiteX427" fmla="*/ 1357420 w 3171729"/>
                <a:gd name="connsiteY427" fmla="*/ 2124781 h 3559016"/>
                <a:gd name="connsiteX428" fmla="*/ 1357420 w 3171729"/>
                <a:gd name="connsiteY428" fmla="*/ 2126971 h 3559016"/>
                <a:gd name="connsiteX429" fmla="*/ 1357420 w 3171729"/>
                <a:gd name="connsiteY429" fmla="*/ 2129543 h 3559016"/>
                <a:gd name="connsiteX430" fmla="*/ 1357420 w 3171729"/>
                <a:gd name="connsiteY430" fmla="*/ 2129543 h 3559016"/>
                <a:gd name="connsiteX431" fmla="*/ 1359420 w 3171729"/>
                <a:gd name="connsiteY431" fmla="*/ 2141164 h 3559016"/>
                <a:gd name="connsiteX432" fmla="*/ 1359420 w 3171729"/>
                <a:gd name="connsiteY432" fmla="*/ 2155451 h 3559016"/>
                <a:gd name="connsiteX433" fmla="*/ 1376851 w 3171729"/>
                <a:gd name="connsiteY433" fmla="*/ 2172882 h 3559016"/>
                <a:gd name="connsiteX434" fmla="*/ 1382184 w 3171729"/>
                <a:gd name="connsiteY434" fmla="*/ 2187551 h 3559016"/>
                <a:gd name="connsiteX435" fmla="*/ 1409331 w 3171729"/>
                <a:gd name="connsiteY435" fmla="*/ 2264894 h 3559016"/>
                <a:gd name="connsiteX436" fmla="*/ 1399234 w 3171729"/>
                <a:gd name="connsiteY436" fmla="*/ 2280610 h 3559016"/>
                <a:gd name="connsiteX437" fmla="*/ 1399234 w 3171729"/>
                <a:gd name="connsiteY437" fmla="*/ 2300231 h 3559016"/>
                <a:gd name="connsiteX438" fmla="*/ 1434667 w 3171729"/>
                <a:gd name="connsiteY438" fmla="*/ 2383670 h 3559016"/>
                <a:gd name="connsiteX439" fmla="*/ 1425142 w 3171729"/>
                <a:gd name="connsiteY439" fmla="*/ 2390814 h 3559016"/>
                <a:gd name="connsiteX440" fmla="*/ 1419523 w 3171729"/>
                <a:gd name="connsiteY440" fmla="*/ 2448535 h 3559016"/>
                <a:gd name="connsiteX441" fmla="*/ 1400473 w 3171729"/>
                <a:gd name="connsiteY441" fmla="*/ 2462061 h 3559016"/>
                <a:gd name="connsiteX442" fmla="*/ 1375898 w 3171729"/>
                <a:gd name="connsiteY442" fmla="*/ 2494351 h 3559016"/>
                <a:gd name="connsiteX443" fmla="*/ 1374088 w 3171729"/>
                <a:gd name="connsiteY443" fmla="*/ 2513401 h 3559016"/>
                <a:gd name="connsiteX444" fmla="*/ 1362754 w 3171729"/>
                <a:gd name="connsiteY444" fmla="*/ 2523783 h 3559016"/>
                <a:gd name="connsiteX445" fmla="*/ 1359801 w 3171729"/>
                <a:gd name="connsiteY445" fmla="*/ 2546071 h 3559016"/>
                <a:gd name="connsiteX446" fmla="*/ 1345609 w 3171729"/>
                <a:gd name="connsiteY446" fmla="*/ 2606079 h 3559016"/>
                <a:gd name="connsiteX447" fmla="*/ 1336084 w 3171729"/>
                <a:gd name="connsiteY447" fmla="*/ 2614842 h 3559016"/>
                <a:gd name="connsiteX448" fmla="*/ 1335131 w 3171729"/>
                <a:gd name="connsiteY448" fmla="*/ 2615509 h 3559016"/>
                <a:gd name="connsiteX449" fmla="*/ 1335131 w 3171729"/>
                <a:gd name="connsiteY449" fmla="*/ 2683041 h 3559016"/>
                <a:gd name="connsiteX450" fmla="*/ 1334655 w 3171729"/>
                <a:gd name="connsiteY450" fmla="*/ 2683041 h 3559016"/>
                <a:gd name="connsiteX451" fmla="*/ 1335131 w 3171729"/>
                <a:gd name="connsiteY451" fmla="*/ 2686184 h 3559016"/>
                <a:gd name="connsiteX452" fmla="*/ 1335131 w 3171729"/>
                <a:gd name="connsiteY452" fmla="*/ 2687994 h 3559016"/>
                <a:gd name="connsiteX453" fmla="*/ 1335131 w 3171729"/>
                <a:gd name="connsiteY453" fmla="*/ 2687994 h 3559016"/>
                <a:gd name="connsiteX454" fmla="*/ 1342465 w 3171729"/>
                <a:gd name="connsiteY454" fmla="*/ 2732952 h 3559016"/>
                <a:gd name="connsiteX455" fmla="*/ 1348371 w 3171729"/>
                <a:gd name="connsiteY455" fmla="*/ 2755431 h 3559016"/>
                <a:gd name="connsiteX456" fmla="*/ 1378375 w 3171729"/>
                <a:gd name="connsiteY456" fmla="*/ 2782672 h 3559016"/>
                <a:gd name="connsiteX457" fmla="*/ 1378375 w 3171729"/>
                <a:gd name="connsiteY457" fmla="*/ 2808676 h 3559016"/>
                <a:gd name="connsiteX458" fmla="*/ 1406188 w 3171729"/>
                <a:gd name="connsiteY458" fmla="*/ 2857539 h 3559016"/>
                <a:gd name="connsiteX459" fmla="*/ 1460671 w 3171729"/>
                <a:gd name="connsiteY459" fmla="*/ 2951551 h 3559016"/>
                <a:gd name="connsiteX460" fmla="*/ 1452193 w 3171729"/>
                <a:gd name="connsiteY460" fmla="*/ 3018226 h 3559016"/>
                <a:gd name="connsiteX461" fmla="*/ 1463623 w 3171729"/>
                <a:gd name="connsiteY461" fmla="*/ 3055469 h 3559016"/>
                <a:gd name="connsiteX462" fmla="*/ 1472196 w 3171729"/>
                <a:gd name="connsiteY462" fmla="*/ 3091473 h 3559016"/>
                <a:gd name="connsiteX463" fmla="*/ 1483530 w 3171729"/>
                <a:gd name="connsiteY463" fmla="*/ 3141955 h 3559016"/>
                <a:gd name="connsiteX464" fmla="*/ 1499723 w 3171729"/>
                <a:gd name="connsiteY464" fmla="*/ 3189580 h 3559016"/>
                <a:gd name="connsiteX465" fmla="*/ 1535156 w 3171729"/>
                <a:gd name="connsiteY465" fmla="*/ 3237205 h 3559016"/>
                <a:gd name="connsiteX466" fmla="*/ 1543062 w 3171729"/>
                <a:gd name="connsiteY466" fmla="*/ 3246730 h 3559016"/>
                <a:gd name="connsiteX467" fmla="*/ 1543062 w 3171729"/>
                <a:gd name="connsiteY467" fmla="*/ 3246730 h 3559016"/>
                <a:gd name="connsiteX468" fmla="*/ 1544205 w 3171729"/>
                <a:gd name="connsiteY468" fmla="*/ 3248159 h 3559016"/>
                <a:gd name="connsiteX469" fmla="*/ 1544872 w 3171729"/>
                <a:gd name="connsiteY469" fmla="*/ 3248921 h 3559016"/>
                <a:gd name="connsiteX470" fmla="*/ 1546110 w 3171729"/>
                <a:gd name="connsiteY470" fmla="*/ 3250445 h 3559016"/>
                <a:gd name="connsiteX471" fmla="*/ 1546110 w 3171729"/>
                <a:gd name="connsiteY471" fmla="*/ 3250445 h 3559016"/>
                <a:gd name="connsiteX472" fmla="*/ 1549634 w 3171729"/>
                <a:gd name="connsiteY472" fmla="*/ 3254731 h 3559016"/>
                <a:gd name="connsiteX473" fmla="*/ 1549634 w 3171729"/>
                <a:gd name="connsiteY473" fmla="*/ 3254731 h 3559016"/>
                <a:gd name="connsiteX474" fmla="*/ 1550301 w 3171729"/>
                <a:gd name="connsiteY474" fmla="*/ 3255494 h 3559016"/>
                <a:gd name="connsiteX475" fmla="*/ 1550301 w 3171729"/>
                <a:gd name="connsiteY475" fmla="*/ 3255494 h 3559016"/>
                <a:gd name="connsiteX476" fmla="*/ 1552396 w 3171729"/>
                <a:gd name="connsiteY476" fmla="*/ 3258160 h 3559016"/>
                <a:gd name="connsiteX477" fmla="*/ 1552396 w 3171729"/>
                <a:gd name="connsiteY477" fmla="*/ 3258160 h 3559016"/>
                <a:gd name="connsiteX478" fmla="*/ 1553158 w 3171729"/>
                <a:gd name="connsiteY478" fmla="*/ 3259113 h 3559016"/>
                <a:gd name="connsiteX479" fmla="*/ 1553158 w 3171729"/>
                <a:gd name="connsiteY479" fmla="*/ 3259113 h 3559016"/>
                <a:gd name="connsiteX480" fmla="*/ 1555159 w 3171729"/>
                <a:gd name="connsiteY480" fmla="*/ 3261589 h 3559016"/>
                <a:gd name="connsiteX481" fmla="*/ 1555159 w 3171729"/>
                <a:gd name="connsiteY481" fmla="*/ 3261589 h 3559016"/>
                <a:gd name="connsiteX482" fmla="*/ 1556111 w 3171729"/>
                <a:gd name="connsiteY482" fmla="*/ 3262637 h 3559016"/>
                <a:gd name="connsiteX483" fmla="*/ 1556111 w 3171729"/>
                <a:gd name="connsiteY483" fmla="*/ 3262637 h 3559016"/>
                <a:gd name="connsiteX484" fmla="*/ 1557921 w 3171729"/>
                <a:gd name="connsiteY484" fmla="*/ 3264923 h 3559016"/>
                <a:gd name="connsiteX485" fmla="*/ 1557921 w 3171729"/>
                <a:gd name="connsiteY485" fmla="*/ 3264923 h 3559016"/>
                <a:gd name="connsiteX486" fmla="*/ 1558873 w 3171729"/>
                <a:gd name="connsiteY486" fmla="*/ 3266066 h 3559016"/>
                <a:gd name="connsiteX487" fmla="*/ 1558873 w 3171729"/>
                <a:gd name="connsiteY487" fmla="*/ 3266066 h 3559016"/>
                <a:gd name="connsiteX488" fmla="*/ 1560683 w 3171729"/>
                <a:gd name="connsiteY488" fmla="*/ 3268257 h 3559016"/>
                <a:gd name="connsiteX489" fmla="*/ 1560683 w 3171729"/>
                <a:gd name="connsiteY489" fmla="*/ 3268257 h 3559016"/>
                <a:gd name="connsiteX490" fmla="*/ 1561540 w 3171729"/>
                <a:gd name="connsiteY490" fmla="*/ 3269305 h 3559016"/>
                <a:gd name="connsiteX491" fmla="*/ 1561540 w 3171729"/>
                <a:gd name="connsiteY491" fmla="*/ 3269305 h 3559016"/>
                <a:gd name="connsiteX492" fmla="*/ 1563350 w 3171729"/>
                <a:gd name="connsiteY492" fmla="*/ 3271400 h 3559016"/>
                <a:gd name="connsiteX493" fmla="*/ 1563350 w 3171729"/>
                <a:gd name="connsiteY493" fmla="*/ 3271400 h 3559016"/>
                <a:gd name="connsiteX494" fmla="*/ 1564017 w 3171729"/>
                <a:gd name="connsiteY494" fmla="*/ 3272258 h 3559016"/>
                <a:gd name="connsiteX495" fmla="*/ 1564017 w 3171729"/>
                <a:gd name="connsiteY495" fmla="*/ 3272258 h 3559016"/>
                <a:gd name="connsiteX496" fmla="*/ 1566303 w 3171729"/>
                <a:gd name="connsiteY496" fmla="*/ 3274925 h 3559016"/>
                <a:gd name="connsiteX497" fmla="*/ 1566303 w 3171729"/>
                <a:gd name="connsiteY497" fmla="*/ 3274925 h 3559016"/>
                <a:gd name="connsiteX498" fmla="*/ 1573066 w 3171729"/>
                <a:gd name="connsiteY498" fmla="*/ 3294451 h 3559016"/>
                <a:gd name="connsiteX499" fmla="*/ 1584210 w 3171729"/>
                <a:gd name="connsiteY499" fmla="*/ 3330455 h 3559016"/>
                <a:gd name="connsiteX500" fmla="*/ 1584210 w 3171729"/>
                <a:gd name="connsiteY500" fmla="*/ 3330455 h 3559016"/>
                <a:gd name="connsiteX501" fmla="*/ 1585067 w 3171729"/>
                <a:gd name="connsiteY501" fmla="*/ 3333694 h 3559016"/>
                <a:gd name="connsiteX502" fmla="*/ 1585067 w 3171729"/>
                <a:gd name="connsiteY502" fmla="*/ 3333694 h 3559016"/>
                <a:gd name="connsiteX503" fmla="*/ 1585067 w 3171729"/>
                <a:gd name="connsiteY503" fmla="*/ 3334742 h 3559016"/>
                <a:gd name="connsiteX504" fmla="*/ 1585067 w 3171729"/>
                <a:gd name="connsiteY504" fmla="*/ 3334742 h 3559016"/>
                <a:gd name="connsiteX505" fmla="*/ 1585638 w 3171729"/>
                <a:gd name="connsiteY505" fmla="*/ 3336932 h 3559016"/>
                <a:gd name="connsiteX506" fmla="*/ 1585638 w 3171729"/>
                <a:gd name="connsiteY506" fmla="*/ 3336932 h 3559016"/>
                <a:gd name="connsiteX507" fmla="*/ 1585638 w 3171729"/>
                <a:gd name="connsiteY507" fmla="*/ 3338075 h 3559016"/>
                <a:gd name="connsiteX508" fmla="*/ 1585638 w 3171729"/>
                <a:gd name="connsiteY508" fmla="*/ 3338075 h 3559016"/>
                <a:gd name="connsiteX509" fmla="*/ 1585638 w 3171729"/>
                <a:gd name="connsiteY509" fmla="*/ 3338647 h 3559016"/>
                <a:gd name="connsiteX510" fmla="*/ 1585638 w 3171729"/>
                <a:gd name="connsiteY510" fmla="*/ 3339123 h 3559016"/>
                <a:gd name="connsiteX511" fmla="*/ 1585638 w 3171729"/>
                <a:gd name="connsiteY511" fmla="*/ 3339885 h 3559016"/>
                <a:gd name="connsiteX512" fmla="*/ 1585638 w 3171729"/>
                <a:gd name="connsiteY512" fmla="*/ 3339885 h 3559016"/>
                <a:gd name="connsiteX513" fmla="*/ 1585638 w 3171729"/>
                <a:gd name="connsiteY513" fmla="*/ 3341123 h 3559016"/>
                <a:gd name="connsiteX514" fmla="*/ 1585638 w 3171729"/>
                <a:gd name="connsiteY514" fmla="*/ 3341123 h 3559016"/>
                <a:gd name="connsiteX515" fmla="*/ 1586115 w 3171729"/>
                <a:gd name="connsiteY515" fmla="*/ 3342838 h 3559016"/>
                <a:gd name="connsiteX516" fmla="*/ 1586115 w 3171729"/>
                <a:gd name="connsiteY516" fmla="*/ 3342838 h 3559016"/>
                <a:gd name="connsiteX517" fmla="*/ 1586115 w 3171729"/>
                <a:gd name="connsiteY517" fmla="*/ 3343981 h 3559016"/>
                <a:gd name="connsiteX518" fmla="*/ 1586115 w 3171729"/>
                <a:gd name="connsiteY518" fmla="*/ 3343981 h 3559016"/>
                <a:gd name="connsiteX519" fmla="*/ 1586686 w 3171729"/>
                <a:gd name="connsiteY519" fmla="*/ 3345600 h 3559016"/>
                <a:gd name="connsiteX520" fmla="*/ 1586686 w 3171729"/>
                <a:gd name="connsiteY520" fmla="*/ 3345600 h 3559016"/>
                <a:gd name="connsiteX521" fmla="*/ 1586686 w 3171729"/>
                <a:gd name="connsiteY521" fmla="*/ 3346648 h 3559016"/>
                <a:gd name="connsiteX522" fmla="*/ 1586686 w 3171729"/>
                <a:gd name="connsiteY522" fmla="*/ 3346648 h 3559016"/>
                <a:gd name="connsiteX523" fmla="*/ 1587353 w 3171729"/>
                <a:gd name="connsiteY523" fmla="*/ 3348458 h 3559016"/>
                <a:gd name="connsiteX524" fmla="*/ 1587353 w 3171729"/>
                <a:gd name="connsiteY524" fmla="*/ 3348458 h 3559016"/>
                <a:gd name="connsiteX525" fmla="*/ 1588115 w 3171729"/>
                <a:gd name="connsiteY525" fmla="*/ 3350267 h 3559016"/>
                <a:gd name="connsiteX526" fmla="*/ 1588115 w 3171729"/>
                <a:gd name="connsiteY526" fmla="*/ 3350267 h 3559016"/>
                <a:gd name="connsiteX527" fmla="*/ 1588115 w 3171729"/>
                <a:gd name="connsiteY527" fmla="*/ 3351315 h 3559016"/>
                <a:gd name="connsiteX528" fmla="*/ 1588115 w 3171729"/>
                <a:gd name="connsiteY528" fmla="*/ 3351315 h 3559016"/>
                <a:gd name="connsiteX529" fmla="*/ 1588782 w 3171729"/>
                <a:gd name="connsiteY529" fmla="*/ 3352934 h 3559016"/>
                <a:gd name="connsiteX530" fmla="*/ 1588782 w 3171729"/>
                <a:gd name="connsiteY530" fmla="*/ 3353410 h 3559016"/>
                <a:gd name="connsiteX531" fmla="*/ 1588782 w 3171729"/>
                <a:gd name="connsiteY531" fmla="*/ 3353410 h 3559016"/>
                <a:gd name="connsiteX532" fmla="*/ 1589353 w 3171729"/>
                <a:gd name="connsiteY532" fmla="*/ 3354649 h 3559016"/>
                <a:gd name="connsiteX533" fmla="*/ 1589353 w 3171729"/>
                <a:gd name="connsiteY533" fmla="*/ 3354649 h 3559016"/>
                <a:gd name="connsiteX534" fmla="*/ 1589353 w 3171729"/>
                <a:gd name="connsiteY534" fmla="*/ 3355506 h 3559016"/>
                <a:gd name="connsiteX535" fmla="*/ 1589353 w 3171729"/>
                <a:gd name="connsiteY535" fmla="*/ 3355506 h 3559016"/>
                <a:gd name="connsiteX536" fmla="*/ 1590020 w 3171729"/>
                <a:gd name="connsiteY536" fmla="*/ 3356744 h 3559016"/>
                <a:gd name="connsiteX537" fmla="*/ 1590020 w 3171729"/>
                <a:gd name="connsiteY537" fmla="*/ 3356744 h 3559016"/>
                <a:gd name="connsiteX538" fmla="*/ 1590020 w 3171729"/>
                <a:gd name="connsiteY538" fmla="*/ 3357220 h 3559016"/>
                <a:gd name="connsiteX539" fmla="*/ 1590973 w 3171729"/>
                <a:gd name="connsiteY539" fmla="*/ 3358935 h 3559016"/>
                <a:gd name="connsiteX540" fmla="*/ 1590973 w 3171729"/>
                <a:gd name="connsiteY540" fmla="*/ 3358935 h 3559016"/>
                <a:gd name="connsiteX541" fmla="*/ 1601736 w 3171729"/>
                <a:gd name="connsiteY541" fmla="*/ 3375223 h 3559016"/>
                <a:gd name="connsiteX542" fmla="*/ 1618881 w 3171729"/>
                <a:gd name="connsiteY542" fmla="*/ 3401797 h 3559016"/>
                <a:gd name="connsiteX543" fmla="*/ 1623548 w 3171729"/>
                <a:gd name="connsiteY543" fmla="*/ 3430372 h 3559016"/>
                <a:gd name="connsiteX544" fmla="*/ 1613261 w 3171729"/>
                <a:gd name="connsiteY544" fmla="*/ 3442850 h 3559016"/>
                <a:gd name="connsiteX545" fmla="*/ 1602022 w 3171729"/>
                <a:gd name="connsiteY545" fmla="*/ 3455995 h 3559016"/>
                <a:gd name="connsiteX546" fmla="*/ 1647742 w 3171729"/>
                <a:gd name="connsiteY546" fmla="*/ 3547339 h 3559016"/>
                <a:gd name="connsiteX547" fmla="*/ 1687556 w 3171729"/>
                <a:gd name="connsiteY547" fmla="*/ 3558960 h 3559016"/>
                <a:gd name="connsiteX548" fmla="*/ 1688318 w 3171729"/>
                <a:gd name="connsiteY548" fmla="*/ 3558960 h 3559016"/>
                <a:gd name="connsiteX549" fmla="*/ 1688985 w 3171729"/>
                <a:gd name="connsiteY549" fmla="*/ 3558960 h 3559016"/>
                <a:gd name="connsiteX550" fmla="*/ 1702796 w 3171729"/>
                <a:gd name="connsiteY550" fmla="*/ 3552959 h 3559016"/>
                <a:gd name="connsiteX551" fmla="*/ 1737086 w 3171729"/>
                <a:gd name="connsiteY551" fmla="*/ 3532576 h 3559016"/>
                <a:gd name="connsiteX552" fmla="*/ 1776234 w 3171729"/>
                <a:gd name="connsiteY552" fmla="*/ 3532576 h 3559016"/>
                <a:gd name="connsiteX553" fmla="*/ 1800332 w 3171729"/>
                <a:gd name="connsiteY553" fmla="*/ 3521241 h 3559016"/>
                <a:gd name="connsiteX554" fmla="*/ 1847957 w 3171729"/>
                <a:gd name="connsiteY554" fmla="*/ 3526003 h 3559016"/>
                <a:gd name="connsiteX555" fmla="*/ 1855577 w 3171729"/>
                <a:gd name="connsiteY555" fmla="*/ 3514669 h 3559016"/>
                <a:gd name="connsiteX556" fmla="*/ 1904536 w 3171729"/>
                <a:gd name="connsiteY556" fmla="*/ 3519336 h 3559016"/>
                <a:gd name="connsiteX557" fmla="*/ 1936635 w 3171729"/>
                <a:gd name="connsiteY557" fmla="*/ 3519336 h 3559016"/>
                <a:gd name="connsiteX558" fmla="*/ 1937302 w 3171729"/>
                <a:gd name="connsiteY558" fmla="*/ 3518384 h 3559016"/>
                <a:gd name="connsiteX559" fmla="*/ 1943397 w 3171729"/>
                <a:gd name="connsiteY559" fmla="*/ 3507144 h 3559016"/>
                <a:gd name="connsiteX560" fmla="*/ 1959114 w 3171729"/>
                <a:gd name="connsiteY560" fmla="*/ 3504096 h 3559016"/>
                <a:gd name="connsiteX561" fmla="*/ 1995785 w 3171729"/>
                <a:gd name="connsiteY561" fmla="*/ 3495523 h 3559016"/>
                <a:gd name="connsiteX562" fmla="*/ 2091035 w 3171729"/>
                <a:gd name="connsiteY562" fmla="*/ 3438373 h 3559016"/>
                <a:gd name="connsiteX563" fmla="*/ 2131993 w 3171729"/>
                <a:gd name="connsiteY563" fmla="*/ 3395511 h 3559016"/>
                <a:gd name="connsiteX564" fmla="*/ 2147519 w 3171729"/>
                <a:gd name="connsiteY564" fmla="*/ 3385129 h 3559016"/>
                <a:gd name="connsiteX565" fmla="*/ 2163901 w 3171729"/>
                <a:gd name="connsiteY565" fmla="*/ 3373985 h 3559016"/>
                <a:gd name="connsiteX566" fmla="*/ 2178665 w 3171729"/>
                <a:gd name="connsiteY566" fmla="*/ 3346743 h 3559016"/>
                <a:gd name="connsiteX567" fmla="*/ 2234863 w 3171729"/>
                <a:gd name="connsiteY567" fmla="*/ 3270543 h 3559016"/>
                <a:gd name="connsiteX568" fmla="*/ 2261914 w 3171729"/>
                <a:gd name="connsiteY568" fmla="*/ 3254731 h 3559016"/>
                <a:gd name="connsiteX569" fmla="*/ 2272582 w 3171729"/>
                <a:gd name="connsiteY569" fmla="*/ 3239206 h 3559016"/>
                <a:gd name="connsiteX570" fmla="*/ 2272582 w 3171729"/>
                <a:gd name="connsiteY570" fmla="*/ 3213012 h 3559016"/>
                <a:gd name="connsiteX571" fmla="*/ 2288298 w 3171729"/>
                <a:gd name="connsiteY571" fmla="*/ 3183865 h 3559016"/>
                <a:gd name="connsiteX572" fmla="*/ 2290203 w 3171729"/>
                <a:gd name="connsiteY572" fmla="*/ 3174340 h 3559016"/>
                <a:gd name="connsiteX573" fmla="*/ 2290203 w 3171729"/>
                <a:gd name="connsiteY573" fmla="*/ 3174340 h 3559016"/>
                <a:gd name="connsiteX574" fmla="*/ 2291155 w 3171729"/>
                <a:gd name="connsiteY574" fmla="*/ 3169864 h 3559016"/>
                <a:gd name="connsiteX575" fmla="*/ 2291155 w 3171729"/>
                <a:gd name="connsiteY575" fmla="*/ 3169864 h 3559016"/>
                <a:gd name="connsiteX576" fmla="*/ 2291155 w 3171729"/>
                <a:gd name="connsiteY576" fmla="*/ 3169864 h 3559016"/>
                <a:gd name="connsiteX577" fmla="*/ 2295346 w 3171729"/>
                <a:gd name="connsiteY577" fmla="*/ 3148433 h 3559016"/>
                <a:gd name="connsiteX578" fmla="*/ 2289060 w 3171729"/>
                <a:gd name="connsiteY578" fmla="*/ 3111380 h 3559016"/>
                <a:gd name="connsiteX579" fmla="*/ 2299537 w 3171729"/>
                <a:gd name="connsiteY579" fmla="*/ 3093950 h 3559016"/>
                <a:gd name="connsiteX580" fmla="*/ 2327160 w 3171729"/>
                <a:gd name="connsiteY580" fmla="*/ 3082805 h 3559016"/>
                <a:gd name="connsiteX581" fmla="*/ 2399073 w 3171729"/>
                <a:gd name="connsiteY581" fmla="*/ 3051563 h 3559016"/>
                <a:gd name="connsiteX582" fmla="*/ 2399836 w 3171729"/>
                <a:gd name="connsiteY582" fmla="*/ 3051563 h 3559016"/>
                <a:gd name="connsiteX583" fmla="*/ 2410980 w 3171729"/>
                <a:gd name="connsiteY583" fmla="*/ 3032513 h 3559016"/>
                <a:gd name="connsiteX584" fmla="*/ 2410980 w 3171729"/>
                <a:gd name="connsiteY584" fmla="*/ 3022036 h 3559016"/>
                <a:gd name="connsiteX585" fmla="*/ 2422600 w 3171729"/>
                <a:gd name="connsiteY585" fmla="*/ 2973649 h 3559016"/>
                <a:gd name="connsiteX586" fmla="*/ 2421934 w 3171729"/>
                <a:gd name="connsiteY586" fmla="*/ 2972696 h 3559016"/>
                <a:gd name="connsiteX587" fmla="*/ 2413932 w 3171729"/>
                <a:gd name="connsiteY587" fmla="*/ 2959933 h 3559016"/>
                <a:gd name="connsiteX588" fmla="*/ 2413932 w 3171729"/>
                <a:gd name="connsiteY588" fmla="*/ 2948693 h 3559016"/>
                <a:gd name="connsiteX589" fmla="*/ 2413361 w 3171729"/>
                <a:gd name="connsiteY589" fmla="*/ 2928691 h 3559016"/>
                <a:gd name="connsiteX590" fmla="*/ 2408503 w 3171729"/>
                <a:gd name="connsiteY590" fmla="*/ 2888210 h 3559016"/>
                <a:gd name="connsiteX591" fmla="*/ 2398026 w 3171729"/>
                <a:gd name="connsiteY591" fmla="*/ 2868207 h 3559016"/>
                <a:gd name="connsiteX592" fmla="*/ 2390692 w 3171729"/>
                <a:gd name="connsiteY592" fmla="*/ 2849157 h 3559016"/>
                <a:gd name="connsiteX593" fmla="*/ 2396311 w 3171729"/>
                <a:gd name="connsiteY593" fmla="*/ 2825726 h 3559016"/>
                <a:gd name="connsiteX594" fmla="*/ 2396311 w 3171729"/>
                <a:gd name="connsiteY594" fmla="*/ 2816201 h 3559016"/>
                <a:gd name="connsiteX595" fmla="*/ 2425648 w 3171729"/>
                <a:gd name="connsiteY595" fmla="*/ 2785911 h 3559016"/>
                <a:gd name="connsiteX596" fmla="*/ 2463748 w 3171729"/>
                <a:gd name="connsiteY596" fmla="*/ 2765718 h 3559016"/>
                <a:gd name="connsiteX597" fmla="*/ 2482798 w 3171729"/>
                <a:gd name="connsiteY597" fmla="*/ 2745811 h 3559016"/>
                <a:gd name="connsiteX598" fmla="*/ 2488799 w 3171729"/>
                <a:gd name="connsiteY598" fmla="*/ 2733143 h 3559016"/>
                <a:gd name="connsiteX599" fmla="*/ 2502706 w 3171729"/>
                <a:gd name="connsiteY599" fmla="*/ 2717426 h 3559016"/>
                <a:gd name="connsiteX600" fmla="*/ 2527375 w 3171729"/>
                <a:gd name="connsiteY600" fmla="*/ 2690852 h 3559016"/>
                <a:gd name="connsiteX601" fmla="*/ 2563475 w 3171729"/>
                <a:gd name="connsiteY601" fmla="*/ 2684089 h 3559016"/>
                <a:gd name="connsiteX602" fmla="*/ 2616434 w 3171729"/>
                <a:gd name="connsiteY602" fmla="*/ 2662086 h 3559016"/>
                <a:gd name="connsiteX603" fmla="*/ 2655868 w 3171729"/>
                <a:gd name="connsiteY603" fmla="*/ 2628653 h 3559016"/>
                <a:gd name="connsiteX604" fmla="*/ 2656439 w 3171729"/>
                <a:gd name="connsiteY604" fmla="*/ 2628177 h 3559016"/>
                <a:gd name="connsiteX605" fmla="*/ 2669774 w 3171729"/>
                <a:gd name="connsiteY605" fmla="*/ 2587981 h 3559016"/>
                <a:gd name="connsiteX606" fmla="*/ 2679299 w 3171729"/>
                <a:gd name="connsiteY606" fmla="*/ 2561502 h 3559016"/>
                <a:gd name="connsiteX607" fmla="*/ 2675775 w 3171729"/>
                <a:gd name="connsiteY607" fmla="*/ 2553501 h 3559016"/>
                <a:gd name="connsiteX608" fmla="*/ 2674156 w 3171729"/>
                <a:gd name="connsiteY608" fmla="*/ 2551691 h 3559016"/>
                <a:gd name="connsiteX609" fmla="*/ 2673489 w 3171729"/>
                <a:gd name="connsiteY609" fmla="*/ 2528641 h 3559016"/>
                <a:gd name="connsiteX610" fmla="*/ 2673489 w 3171729"/>
                <a:gd name="connsiteY610" fmla="*/ 2523593 h 3559016"/>
                <a:gd name="connsiteX611" fmla="*/ 2670631 w 3171729"/>
                <a:gd name="connsiteY611" fmla="*/ 2420532 h 3559016"/>
                <a:gd name="connsiteX612" fmla="*/ 2672536 w 3171729"/>
                <a:gd name="connsiteY612" fmla="*/ 2390147 h 3559016"/>
                <a:gd name="connsiteX613" fmla="*/ 2673489 w 3171729"/>
                <a:gd name="connsiteY613" fmla="*/ 2361572 h 3559016"/>
                <a:gd name="connsiteX614" fmla="*/ 2675108 w 3171729"/>
                <a:gd name="connsiteY614" fmla="*/ 2360144 h 3559016"/>
                <a:gd name="connsiteX615" fmla="*/ 2673584 w 3171729"/>
                <a:gd name="connsiteY615" fmla="*/ 2359191 h 3559016"/>
                <a:gd name="connsiteX616" fmla="*/ 2673584 w 3171729"/>
                <a:gd name="connsiteY616" fmla="*/ 2355095 h 3559016"/>
                <a:gd name="connsiteX617" fmla="*/ 2670822 w 3171729"/>
                <a:gd name="connsiteY617" fmla="*/ 2357477 h 3559016"/>
                <a:gd name="connsiteX618" fmla="*/ 2638246 w 3171729"/>
                <a:gd name="connsiteY618" fmla="*/ 2337664 h 3559016"/>
                <a:gd name="connsiteX619" fmla="*/ 2638246 w 3171729"/>
                <a:gd name="connsiteY619" fmla="*/ 2337664 h 3559016"/>
                <a:gd name="connsiteX620" fmla="*/ 2638246 w 3171729"/>
                <a:gd name="connsiteY620" fmla="*/ 2337664 h 3559016"/>
                <a:gd name="connsiteX621" fmla="*/ 2638246 w 3171729"/>
                <a:gd name="connsiteY621" fmla="*/ 2337664 h 3559016"/>
                <a:gd name="connsiteX622" fmla="*/ 2638246 w 3171729"/>
                <a:gd name="connsiteY622" fmla="*/ 2337664 h 3559016"/>
                <a:gd name="connsiteX623" fmla="*/ 2638246 w 3171729"/>
                <a:gd name="connsiteY623" fmla="*/ 2337664 h 3559016"/>
                <a:gd name="connsiteX624" fmla="*/ 2638246 w 3171729"/>
                <a:gd name="connsiteY624" fmla="*/ 2337188 h 3559016"/>
                <a:gd name="connsiteX625" fmla="*/ 2638246 w 3171729"/>
                <a:gd name="connsiteY625" fmla="*/ 2337188 h 3559016"/>
                <a:gd name="connsiteX626" fmla="*/ 2638246 w 3171729"/>
                <a:gd name="connsiteY626" fmla="*/ 2336521 h 3559016"/>
                <a:gd name="connsiteX627" fmla="*/ 2638246 w 3171729"/>
                <a:gd name="connsiteY627" fmla="*/ 2336521 h 3559016"/>
                <a:gd name="connsiteX628" fmla="*/ 2638246 w 3171729"/>
                <a:gd name="connsiteY628" fmla="*/ 2335855 h 3559016"/>
                <a:gd name="connsiteX629" fmla="*/ 2638246 w 3171729"/>
                <a:gd name="connsiteY629" fmla="*/ 2335855 h 3559016"/>
                <a:gd name="connsiteX630" fmla="*/ 2638246 w 3171729"/>
                <a:gd name="connsiteY630" fmla="*/ 2335283 h 3559016"/>
                <a:gd name="connsiteX631" fmla="*/ 2638246 w 3171729"/>
                <a:gd name="connsiteY631" fmla="*/ 2335283 h 3559016"/>
                <a:gd name="connsiteX632" fmla="*/ 2638246 w 3171729"/>
                <a:gd name="connsiteY632" fmla="*/ 2331854 h 3559016"/>
                <a:gd name="connsiteX633" fmla="*/ 2639199 w 3171729"/>
                <a:gd name="connsiteY633" fmla="*/ 2318329 h 3559016"/>
                <a:gd name="connsiteX634" fmla="*/ 2639199 w 3171729"/>
                <a:gd name="connsiteY634" fmla="*/ 2317567 h 3559016"/>
                <a:gd name="connsiteX635" fmla="*/ 2635484 w 3171729"/>
                <a:gd name="connsiteY635" fmla="*/ 2288992 h 3559016"/>
                <a:gd name="connsiteX636" fmla="*/ 2618720 w 3171729"/>
                <a:gd name="connsiteY636" fmla="*/ 2248510 h 3559016"/>
                <a:gd name="connsiteX637" fmla="*/ 2626340 w 3171729"/>
                <a:gd name="connsiteY637" fmla="*/ 2238509 h 3559016"/>
                <a:gd name="connsiteX638" fmla="*/ 2621578 w 3171729"/>
                <a:gd name="connsiteY638" fmla="*/ 2213077 h 3559016"/>
                <a:gd name="connsiteX639" fmla="*/ 2632912 w 3171729"/>
                <a:gd name="connsiteY639" fmla="*/ 2189551 h 3559016"/>
                <a:gd name="connsiteX640" fmla="*/ 2632341 w 3171729"/>
                <a:gd name="connsiteY640" fmla="*/ 2188503 h 3559016"/>
                <a:gd name="connsiteX641" fmla="*/ 2610052 w 3171729"/>
                <a:gd name="connsiteY641" fmla="*/ 2160404 h 3559016"/>
                <a:gd name="connsiteX642" fmla="*/ 2604814 w 3171729"/>
                <a:gd name="connsiteY642" fmla="*/ 2131829 h 3559016"/>
                <a:gd name="connsiteX643" fmla="*/ 2607004 w 3171729"/>
                <a:gd name="connsiteY643" fmla="*/ 2122304 h 3559016"/>
                <a:gd name="connsiteX644" fmla="*/ 2622816 w 3171729"/>
                <a:gd name="connsiteY644" fmla="*/ 2076679 h 3559016"/>
                <a:gd name="connsiteX645" fmla="*/ 2640818 w 3171729"/>
                <a:gd name="connsiteY645" fmla="*/ 2043628 h 3559016"/>
                <a:gd name="connsiteX646" fmla="*/ 2640818 w 3171729"/>
                <a:gd name="connsiteY646" fmla="*/ 2043628 h 3559016"/>
                <a:gd name="connsiteX647" fmla="*/ 2648629 w 3171729"/>
                <a:gd name="connsiteY647" fmla="*/ 2020768 h 3559016"/>
                <a:gd name="connsiteX648" fmla="*/ 2649295 w 3171729"/>
                <a:gd name="connsiteY648" fmla="*/ 2018672 h 3559016"/>
                <a:gd name="connsiteX649" fmla="*/ 2649295 w 3171729"/>
                <a:gd name="connsiteY649" fmla="*/ 2018672 h 3559016"/>
                <a:gd name="connsiteX650" fmla="*/ 2649295 w 3171729"/>
                <a:gd name="connsiteY650" fmla="*/ 2018005 h 3559016"/>
                <a:gd name="connsiteX651" fmla="*/ 2649295 w 3171729"/>
                <a:gd name="connsiteY651" fmla="*/ 2017434 h 3559016"/>
                <a:gd name="connsiteX652" fmla="*/ 2649295 w 3171729"/>
                <a:gd name="connsiteY652" fmla="*/ 2017434 h 3559016"/>
                <a:gd name="connsiteX653" fmla="*/ 2649867 w 3171729"/>
                <a:gd name="connsiteY653" fmla="*/ 2016767 h 3559016"/>
                <a:gd name="connsiteX654" fmla="*/ 2649867 w 3171729"/>
                <a:gd name="connsiteY654" fmla="*/ 2016767 h 3559016"/>
                <a:gd name="connsiteX655" fmla="*/ 2650343 w 3171729"/>
                <a:gd name="connsiteY655" fmla="*/ 2016100 h 3559016"/>
                <a:gd name="connsiteX656" fmla="*/ 2650343 w 3171729"/>
                <a:gd name="connsiteY656" fmla="*/ 2015434 h 3559016"/>
                <a:gd name="connsiteX657" fmla="*/ 2650343 w 3171729"/>
                <a:gd name="connsiteY657" fmla="*/ 2015434 h 3559016"/>
                <a:gd name="connsiteX658" fmla="*/ 2651010 w 3171729"/>
                <a:gd name="connsiteY658" fmla="*/ 2014672 h 3559016"/>
                <a:gd name="connsiteX659" fmla="*/ 2651010 w 3171729"/>
                <a:gd name="connsiteY659" fmla="*/ 2014672 h 3559016"/>
                <a:gd name="connsiteX660" fmla="*/ 2651677 w 3171729"/>
                <a:gd name="connsiteY660" fmla="*/ 2013814 h 3559016"/>
                <a:gd name="connsiteX661" fmla="*/ 2652248 w 3171729"/>
                <a:gd name="connsiteY661" fmla="*/ 2013243 h 3559016"/>
                <a:gd name="connsiteX662" fmla="*/ 2652248 w 3171729"/>
                <a:gd name="connsiteY662" fmla="*/ 2013243 h 3559016"/>
                <a:gd name="connsiteX663" fmla="*/ 2652248 w 3171729"/>
                <a:gd name="connsiteY663" fmla="*/ 2013243 h 3559016"/>
                <a:gd name="connsiteX664" fmla="*/ 2652248 w 3171729"/>
                <a:gd name="connsiteY664" fmla="*/ 2013243 h 3559016"/>
                <a:gd name="connsiteX665" fmla="*/ 2653201 w 3171729"/>
                <a:gd name="connsiteY665" fmla="*/ 2012290 h 3559016"/>
                <a:gd name="connsiteX666" fmla="*/ 2662249 w 3171729"/>
                <a:gd name="connsiteY666" fmla="*/ 2004194 h 3559016"/>
                <a:gd name="connsiteX667" fmla="*/ 2662916 w 3171729"/>
                <a:gd name="connsiteY667" fmla="*/ 2003718 h 3559016"/>
                <a:gd name="connsiteX668" fmla="*/ 2669488 w 3171729"/>
                <a:gd name="connsiteY668" fmla="*/ 1974667 h 3559016"/>
                <a:gd name="connsiteX669" fmla="*/ 2694444 w 3171729"/>
                <a:gd name="connsiteY669" fmla="*/ 1963142 h 3559016"/>
                <a:gd name="connsiteX670" fmla="*/ 2694444 w 3171729"/>
                <a:gd name="connsiteY670" fmla="*/ 1942663 h 3559016"/>
                <a:gd name="connsiteX671" fmla="*/ 2717590 w 3171729"/>
                <a:gd name="connsiteY671" fmla="*/ 1934947 h 3559016"/>
                <a:gd name="connsiteX672" fmla="*/ 2728924 w 3171729"/>
                <a:gd name="connsiteY672" fmla="*/ 1924565 h 3559016"/>
                <a:gd name="connsiteX673" fmla="*/ 2733306 w 3171729"/>
                <a:gd name="connsiteY673" fmla="*/ 1919041 h 3559016"/>
                <a:gd name="connsiteX674" fmla="*/ 2733306 w 3171729"/>
                <a:gd name="connsiteY674" fmla="*/ 1919041 h 3559016"/>
                <a:gd name="connsiteX675" fmla="*/ 2739402 w 3171729"/>
                <a:gd name="connsiteY675" fmla="*/ 1911325 h 3559016"/>
                <a:gd name="connsiteX676" fmla="*/ 2747689 w 3171729"/>
                <a:gd name="connsiteY676" fmla="*/ 1900753 h 3559016"/>
                <a:gd name="connsiteX677" fmla="*/ 2747689 w 3171729"/>
                <a:gd name="connsiteY677" fmla="*/ 1900181 h 3559016"/>
                <a:gd name="connsiteX678" fmla="*/ 2747689 w 3171729"/>
                <a:gd name="connsiteY678" fmla="*/ 1900181 h 3559016"/>
                <a:gd name="connsiteX679" fmla="*/ 2811792 w 3171729"/>
                <a:gd name="connsiteY679" fmla="*/ 1819600 h 3559016"/>
                <a:gd name="connsiteX680" fmla="*/ 2869513 w 3171729"/>
                <a:gd name="connsiteY680" fmla="*/ 1769022 h 3559016"/>
                <a:gd name="connsiteX681" fmla="*/ 2891802 w 3171729"/>
                <a:gd name="connsiteY681" fmla="*/ 1749496 h 3559016"/>
                <a:gd name="connsiteX682" fmla="*/ 2897231 w 3171729"/>
                <a:gd name="connsiteY682" fmla="*/ 1746924 h 3559016"/>
                <a:gd name="connsiteX683" fmla="*/ 2919139 w 3171729"/>
                <a:gd name="connsiteY683" fmla="*/ 1736827 h 3559016"/>
                <a:gd name="connsiteX684" fmla="*/ 2988862 w 3171729"/>
                <a:gd name="connsiteY684" fmla="*/ 1670152 h 3559016"/>
                <a:gd name="connsiteX685" fmla="*/ 3063633 w 3171729"/>
                <a:gd name="connsiteY685" fmla="*/ 1564139 h 3559016"/>
                <a:gd name="connsiteX686" fmla="*/ 3069634 w 3171729"/>
                <a:gd name="connsiteY686" fmla="*/ 1541851 h 3559016"/>
                <a:gd name="connsiteX687" fmla="*/ 3084493 w 3171729"/>
                <a:gd name="connsiteY687" fmla="*/ 1505465 h 3559016"/>
                <a:gd name="connsiteX688" fmla="*/ 3091255 w 3171729"/>
                <a:gd name="connsiteY688" fmla="*/ 1490130 h 3559016"/>
                <a:gd name="connsiteX689" fmla="*/ 3150882 w 3171729"/>
                <a:gd name="connsiteY689" fmla="*/ 1385926 h 3559016"/>
                <a:gd name="connsiteX690" fmla="*/ 3150882 w 3171729"/>
                <a:gd name="connsiteY690" fmla="*/ 1385450 h 3559016"/>
                <a:gd name="connsiteX691" fmla="*/ 3150882 w 3171729"/>
                <a:gd name="connsiteY691" fmla="*/ 1359923 h 3559016"/>
                <a:gd name="connsiteX692" fmla="*/ 3162788 w 3171729"/>
                <a:gd name="connsiteY692" fmla="*/ 1341635 h 3559016"/>
                <a:gd name="connsiteX693" fmla="*/ 3170980 w 3171729"/>
                <a:gd name="connsiteY693" fmla="*/ 1330396 h 3559016"/>
                <a:gd name="connsiteX694" fmla="*/ 3166979 w 3171729"/>
                <a:gd name="connsiteY694" fmla="*/ 1311346 h 3559016"/>
                <a:gd name="connsiteX695" fmla="*/ 2744260 w 3171729"/>
                <a:gd name="connsiteY695" fmla="*/ 1639863 h 3559016"/>
                <a:gd name="connsiteX696" fmla="*/ 2703873 w 3171729"/>
                <a:gd name="connsiteY696" fmla="*/ 1639863 h 3559016"/>
                <a:gd name="connsiteX697" fmla="*/ 2694348 w 3171729"/>
                <a:gd name="connsiteY697" fmla="*/ 1625385 h 3559016"/>
                <a:gd name="connsiteX698" fmla="*/ 2651010 w 3171729"/>
                <a:gd name="connsiteY698" fmla="*/ 1640053 h 3559016"/>
                <a:gd name="connsiteX699" fmla="*/ 2632912 w 3171729"/>
                <a:gd name="connsiteY699" fmla="*/ 1664628 h 3559016"/>
                <a:gd name="connsiteX700" fmla="*/ 2566809 w 3171729"/>
                <a:gd name="connsiteY700" fmla="*/ 1655770 h 3559016"/>
                <a:gd name="connsiteX701" fmla="*/ 2516993 w 3171729"/>
                <a:gd name="connsiteY701" fmla="*/ 1614431 h 3559016"/>
                <a:gd name="connsiteX702" fmla="*/ 2474321 w 3171729"/>
                <a:gd name="connsiteY702" fmla="*/ 1614431 h 3559016"/>
                <a:gd name="connsiteX703" fmla="*/ 2461081 w 3171729"/>
                <a:gd name="connsiteY703" fmla="*/ 1568997 h 3559016"/>
                <a:gd name="connsiteX704" fmla="*/ 2435745 w 3171729"/>
                <a:gd name="connsiteY704" fmla="*/ 1568997 h 3559016"/>
                <a:gd name="connsiteX705" fmla="*/ 2430411 w 3171729"/>
                <a:gd name="connsiteY705" fmla="*/ 1536898 h 3559016"/>
                <a:gd name="connsiteX706" fmla="*/ 2373261 w 3171729"/>
                <a:gd name="connsiteY706" fmla="*/ 1454983 h 3559016"/>
                <a:gd name="connsiteX707" fmla="*/ 2372689 w 3171729"/>
                <a:gd name="connsiteY707" fmla="*/ 1454221 h 3559016"/>
                <a:gd name="connsiteX708" fmla="*/ 2335351 w 3171729"/>
                <a:gd name="connsiteY708" fmla="*/ 1447267 h 3559016"/>
                <a:gd name="connsiteX709" fmla="*/ 2335351 w 3171729"/>
                <a:gd name="connsiteY709" fmla="*/ 1424598 h 3559016"/>
                <a:gd name="connsiteX710" fmla="*/ 2385072 w 3171729"/>
                <a:gd name="connsiteY710" fmla="*/ 1424598 h 3559016"/>
                <a:gd name="connsiteX711" fmla="*/ 2385072 w 3171729"/>
                <a:gd name="connsiteY711" fmla="*/ 1395261 h 3559016"/>
                <a:gd name="connsiteX712" fmla="*/ 2379928 w 3171729"/>
                <a:gd name="connsiteY712" fmla="*/ 1382593 h 3559016"/>
                <a:gd name="connsiteX713" fmla="*/ 2379928 w 3171729"/>
                <a:gd name="connsiteY713" fmla="*/ 1382593 h 3559016"/>
                <a:gd name="connsiteX714" fmla="*/ 2375071 w 3171729"/>
                <a:gd name="connsiteY714" fmla="*/ 1370877 h 3559016"/>
                <a:gd name="connsiteX715" fmla="*/ 2384596 w 3171729"/>
                <a:gd name="connsiteY715" fmla="*/ 1316584 h 3559016"/>
                <a:gd name="connsiteX716" fmla="*/ 2399931 w 3171729"/>
                <a:gd name="connsiteY716" fmla="*/ 1315346 h 3559016"/>
                <a:gd name="connsiteX717" fmla="*/ 2416219 w 3171729"/>
                <a:gd name="connsiteY717" fmla="*/ 1335158 h 3559016"/>
                <a:gd name="connsiteX718" fmla="*/ 2416219 w 3171729"/>
                <a:gd name="connsiteY718" fmla="*/ 1245052 h 3559016"/>
                <a:gd name="connsiteX719" fmla="*/ 2441460 w 3171729"/>
                <a:gd name="connsiteY719" fmla="*/ 1237051 h 3559016"/>
                <a:gd name="connsiteX720" fmla="*/ 2470511 w 3171729"/>
                <a:gd name="connsiteY720" fmla="*/ 1208476 h 3559016"/>
                <a:gd name="connsiteX721" fmla="*/ 2463653 w 3171729"/>
                <a:gd name="connsiteY721" fmla="*/ 1190569 h 3559016"/>
                <a:gd name="connsiteX722" fmla="*/ 2483370 w 3171729"/>
                <a:gd name="connsiteY722" fmla="*/ 1179520 h 3559016"/>
                <a:gd name="connsiteX723" fmla="*/ 2483370 w 3171729"/>
                <a:gd name="connsiteY723" fmla="*/ 1142753 h 3559016"/>
                <a:gd name="connsiteX724" fmla="*/ 2486227 w 3171729"/>
                <a:gd name="connsiteY724" fmla="*/ 1144658 h 3559016"/>
                <a:gd name="connsiteX725" fmla="*/ 2487180 w 3171729"/>
                <a:gd name="connsiteY725" fmla="*/ 1144658 h 3559016"/>
                <a:gd name="connsiteX726" fmla="*/ 2516707 w 3171729"/>
                <a:gd name="connsiteY726" fmla="*/ 1139038 h 3559016"/>
                <a:gd name="connsiteX727" fmla="*/ 2515660 w 3171729"/>
                <a:gd name="connsiteY727" fmla="*/ 1143991 h 3559016"/>
                <a:gd name="connsiteX728" fmla="*/ 2532328 w 3171729"/>
                <a:gd name="connsiteY728" fmla="*/ 1153516 h 3559016"/>
                <a:gd name="connsiteX729" fmla="*/ 2533662 w 3171729"/>
                <a:gd name="connsiteY729" fmla="*/ 1153516 h 3559016"/>
                <a:gd name="connsiteX730" fmla="*/ 2543758 w 3171729"/>
                <a:gd name="connsiteY730" fmla="*/ 1144563 h 3559016"/>
                <a:gd name="connsiteX731" fmla="*/ 2549188 w 3171729"/>
                <a:gd name="connsiteY731" fmla="*/ 1119607 h 3559016"/>
                <a:gd name="connsiteX732" fmla="*/ 2553379 w 3171729"/>
                <a:gd name="connsiteY732" fmla="*/ 1119607 h 3559016"/>
                <a:gd name="connsiteX733" fmla="*/ 2562904 w 3171729"/>
                <a:gd name="connsiteY733" fmla="*/ 1139229 h 3559016"/>
                <a:gd name="connsiteX734" fmla="*/ 2593574 w 3171729"/>
                <a:gd name="connsiteY734" fmla="*/ 1135038 h 3559016"/>
                <a:gd name="connsiteX735" fmla="*/ 2594146 w 3171729"/>
                <a:gd name="connsiteY735" fmla="*/ 1133800 h 3559016"/>
                <a:gd name="connsiteX736" fmla="*/ 2601575 w 3171729"/>
                <a:gd name="connsiteY736" fmla="*/ 1120084 h 3559016"/>
                <a:gd name="connsiteX737" fmla="*/ 2605861 w 3171729"/>
                <a:gd name="connsiteY737" fmla="*/ 1127989 h 3559016"/>
                <a:gd name="connsiteX738" fmla="*/ 2606433 w 3171729"/>
                <a:gd name="connsiteY738" fmla="*/ 1129513 h 3559016"/>
                <a:gd name="connsiteX739" fmla="*/ 2629388 w 3171729"/>
                <a:gd name="connsiteY739" fmla="*/ 1129513 h 3559016"/>
                <a:gd name="connsiteX740" fmla="*/ 2686538 w 3171729"/>
                <a:gd name="connsiteY740" fmla="*/ 1152659 h 3559016"/>
                <a:gd name="connsiteX741" fmla="*/ 2700730 w 3171729"/>
                <a:gd name="connsiteY741" fmla="*/ 1182091 h 3559016"/>
                <a:gd name="connsiteX742" fmla="*/ 2721209 w 3171729"/>
                <a:gd name="connsiteY742" fmla="*/ 1189521 h 3559016"/>
                <a:gd name="connsiteX743" fmla="*/ 2725781 w 3171729"/>
                <a:gd name="connsiteY743" fmla="*/ 1214476 h 3559016"/>
                <a:gd name="connsiteX744" fmla="*/ 2747594 w 3171729"/>
                <a:gd name="connsiteY744" fmla="*/ 1235336 h 3559016"/>
                <a:gd name="connsiteX745" fmla="*/ 2735687 w 3171729"/>
                <a:gd name="connsiteY745" fmla="*/ 1251719 h 3559016"/>
                <a:gd name="connsiteX746" fmla="*/ 2727877 w 3171729"/>
                <a:gd name="connsiteY746" fmla="*/ 1286581 h 3559016"/>
                <a:gd name="connsiteX747" fmla="*/ 2740545 w 3171729"/>
                <a:gd name="connsiteY747" fmla="*/ 1308583 h 3559016"/>
                <a:gd name="connsiteX748" fmla="*/ 2779978 w 3171729"/>
                <a:gd name="connsiteY748" fmla="*/ 1305059 h 3559016"/>
                <a:gd name="connsiteX749" fmla="*/ 2770453 w 3171729"/>
                <a:gd name="connsiteY749" fmla="*/ 1324109 h 3559016"/>
                <a:gd name="connsiteX750" fmla="*/ 2813982 w 3171729"/>
                <a:gd name="connsiteY750" fmla="*/ 1382021 h 3559016"/>
                <a:gd name="connsiteX751" fmla="*/ 2814840 w 3171729"/>
                <a:gd name="connsiteY751" fmla="*/ 1382783 h 3559016"/>
                <a:gd name="connsiteX752" fmla="*/ 2886754 w 3171729"/>
                <a:gd name="connsiteY752" fmla="*/ 1415835 h 3559016"/>
                <a:gd name="connsiteX753" fmla="*/ 2975336 w 3171729"/>
                <a:gd name="connsiteY753" fmla="*/ 1451077 h 3559016"/>
                <a:gd name="connsiteX754" fmla="*/ 3018961 w 3171729"/>
                <a:gd name="connsiteY754" fmla="*/ 1451077 h 3559016"/>
                <a:gd name="connsiteX755" fmla="*/ 2882372 w 3171729"/>
                <a:gd name="connsiteY755" fmla="*/ 1599763 h 3559016"/>
                <a:gd name="connsiteX756" fmla="*/ 2829413 w 3171729"/>
                <a:gd name="connsiteY756" fmla="*/ 1599763 h 3559016"/>
                <a:gd name="connsiteX757" fmla="*/ 2794361 w 3171729"/>
                <a:gd name="connsiteY757" fmla="*/ 1612621 h 3559016"/>
                <a:gd name="connsiteX758" fmla="*/ 2788837 w 3171729"/>
                <a:gd name="connsiteY758" fmla="*/ 1629100 h 3559016"/>
                <a:gd name="connsiteX759" fmla="*/ 2750737 w 3171729"/>
                <a:gd name="connsiteY759" fmla="*/ 1629100 h 3559016"/>
                <a:gd name="connsiteX760" fmla="*/ 2425648 w 3171729"/>
                <a:gd name="connsiteY760" fmla="*/ 1711872 h 3559016"/>
                <a:gd name="connsiteX761" fmla="*/ 2427077 w 3171729"/>
                <a:gd name="connsiteY761" fmla="*/ 1732255 h 3559016"/>
                <a:gd name="connsiteX762" fmla="*/ 2431173 w 3171729"/>
                <a:gd name="connsiteY762" fmla="*/ 1760830 h 3559016"/>
                <a:gd name="connsiteX763" fmla="*/ 2380214 w 3171729"/>
                <a:gd name="connsiteY763" fmla="*/ 1811789 h 3559016"/>
                <a:gd name="connsiteX764" fmla="*/ 2380214 w 3171729"/>
                <a:gd name="connsiteY764" fmla="*/ 1841221 h 3559016"/>
                <a:gd name="connsiteX765" fmla="*/ 2417266 w 3171729"/>
                <a:gd name="connsiteY765" fmla="*/ 1859509 h 3559016"/>
                <a:gd name="connsiteX766" fmla="*/ 2416219 w 3171729"/>
                <a:gd name="connsiteY766" fmla="*/ 1865415 h 3559016"/>
                <a:gd name="connsiteX767" fmla="*/ 2415171 w 3171729"/>
                <a:gd name="connsiteY767" fmla="*/ 1865415 h 3559016"/>
                <a:gd name="connsiteX768" fmla="*/ 2380214 w 3171729"/>
                <a:gd name="connsiteY768" fmla="*/ 1865415 h 3559016"/>
                <a:gd name="connsiteX769" fmla="*/ 2380214 w 3171729"/>
                <a:gd name="connsiteY769" fmla="*/ 1891037 h 3559016"/>
                <a:gd name="connsiteX770" fmla="*/ 2296204 w 3171729"/>
                <a:gd name="connsiteY770" fmla="*/ 1892085 h 3559016"/>
                <a:gd name="connsiteX771" fmla="*/ 2246007 w 3171729"/>
                <a:gd name="connsiteY771" fmla="*/ 1885513 h 3559016"/>
                <a:gd name="connsiteX772" fmla="*/ 2216860 w 3171729"/>
                <a:gd name="connsiteY772" fmla="*/ 1888465 h 3559016"/>
                <a:gd name="connsiteX773" fmla="*/ 2216860 w 3171729"/>
                <a:gd name="connsiteY773" fmla="*/ 1884465 h 3559016"/>
                <a:gd name="connsiteX774" fmla="*/ 2213241 w 3171729"/>
                <a:gd name="connsiteY774" fmla="*/ 1888846 h 3559016"/>
                <a:gd name="connsiteX775" fmla="*/ 2213241 w 3171729"/>
                <a:gd name="connsiteY775" fmla="*/ 1888846 h 3559016"/>
                <a:gd name="connsiteX776" fmla="*/ 2212098 w 3171729"/>
                <a:gd name="connsiteY776" fmla="*/ 1888846 h 3559016"/>
                <a:gd name="connsiteX777" fmla="*/ 2212098 w 3171729"/>
                <a:gd name="connsiteY777" fmla="*/ 1890085 h 3559016"/>
                <a:gd name="connsiteX778" fmla="*/ 2193810 w 3171729"/>
                <a:gd name="connsiteY778" fmla="*/ 1913135 h 3559016"/>
                <a:gd name="connsiteX779" fmla="*/ 2184285 w 3171729"/>
                <a:gd name="connsiteY779" fmla="*/ 1913135 h 3559016"/>
                <a:gd name="connsiteX780" fmla="*/ 2157044 w 3171729"/>
                <a:gd name="connsiteY780" fmla="*/ 1902372 h 3559016"/>
                <a:gd name="connsiteX781" fmla="*/ 2165235 w 3171729"/>
                <a:gd name="connsiteY781" fmla="*/ 1882655 h 3559016"/>
                <a:gd name="connsiteX782" fmla="*/ 2177903 w 3171729"/>
                <a:gd name="connsiteY782" fmla="*/ 1808455 h 3559016"/>
                <a:gd name="connsiteX783" fmla="*/ 2216575 w 3171729"/>
                <a:gd name="connsiteY783" fmla="*/ 1769212 h 3559016"/>
                <a:gd name="connsiteX784" fmla="*/ 2231910 w 3171729"/>
                <a:gd name="connsiteY784" fmla="*/ 1730255 h 3559016"/>
                <a:gd name="connsiteX785" fmla="*/ 2222385 w 3171729"/>
                <a:gd name="connsiteY785" fmla="*/ 1717396 h 3559016"/>
                <a:gd name="connsiteX786" fmla="*/ 2231910 w 3171729"/>
                <a:gd name="connsiteY786" fmla="*/ 1691203 h 3559016"/>
                <a:gd name="connsiteX787" fmla="*/ 2223909 w 3171729"/>
                <a:gd name="connsiteY787" fmla="*/ 1670914 h 3559016"/>
                <a:gd name="connsiteX788" fmla="*/ 2231243 w 3171729"/>
                <a:gd name="connsiteY788" fmla="*/ 1672915 h 3559016"/>
                <a:gd name="connsiteX789" fmla="*/ 2245245 w 3171729"/>
                <a:gd name="connsiteY789" fmla="*/ 1669676 h 3559016"/>
                <a:gd name="connsiteX790" fmla="*/ 2268676 w 3171729"/>
                <a:gd name="connsiteY790" fmla="*/ 1661770 h 3559016"/>
                <a:gd name="connsiteX791" fmla="*/ 2279725 w 3171729"/>
                <a:gd name="connsiteY791" fmla="*/ 1669771 h 3559016"/>
                <a:gd name="connsiteX792" fmla="*/ 2310777 w 3171729"/>
                <a:gd name="connsiteY792" fmla="*/ 1669771 h 3559016"/>
                <a:gd name="connsiteX793" fmla="*/ 2333732 w 3171729"/>
                <a:gd name="connsiteY793" fmla="*/ 1659580 h 3559016"/>
                <a:gd name="connsiteX794" fmla="*/ 2357164 w 3171729"/>
                <a:gd name="connsiteY794" fmla="*/ 1655674 h 3559016"/>
                <a:gd name="connsiteX795" fmla="*/ 2382405 w 3171729"/>
                <a:gd name="connsiteY795" fmla="*/ 1644911 h 3559016"/>
                <a:gd name="connsiteX796" fmla="*/ 2397264 w 3171729"/>
                <a:gd name="connsiteY796" fmla="*/ 1656436 h 3559016"/>
                <a:gd name="connsiteX797" fmla="*/ 2392978 w 3171729"/>
                <a:gd name="connsiteY797" fmla="*/ 1687678 h 3559016"/>
                <a:gd name="connsiteX798" fmla="*/ 2226957 w 3171729"/>
                <a:gd name="connsiteY798" fmla="*/ 1981429 h 3559016"/>
                <a:gd name="connsiteX799" fmla="*/ 2228195 w 3171729"/>
                <a:gd name="connsiteY799" fmla="*/ 1998289 h 3559016"/>
                <a:gd name="connsiteX800" fmla="*/ 2184285 w 3171729"/>
                <a:gd name="connsiteY800" fmla="*/ 2062583 h 3559016"/>
                <a:gd name="connsiteX801" fmla="*/ 2168950 w 3171729"/>
                <a:gd name="connsiteY801" fmla="*/ 2024483 h 3559016"/>
                <a:gd name="connsiteX802" fmla="*/ 2162092 w 3171729"/>
                <a:gd name="connsiteY802" fmla="*/ 1998955 h 3559016"/>
                <a:gd name="connsiteX803" fmla="*/ 2161234 w 3171729"/>
                <a:gd name="connsiteY803" fmla="*/ 1998479 h 3559016"/>
                <a:gd name="connsiteX804" fmla="*/ 2151043 w 3171729"/>
                <a:gd name="connsiteY804" fmla="*/ 1991050 h 3559016"/>
                <a:gd name="connsiteX805" fmla="*/ 2151043 w 3171729"/>
                <a:gd name="connsiteY805" fmla="*/ 1970857 h 3559016"/>
                <a:gd name="connsiteX806" fmla="*/ 2142184 w 3171729"/>
                <a:gd name="connsiteY806" fmla="*/ 1964951 h 3559016"/>
                <a:gd name="connsiteX807" fmla="*/ 2139613 w 3171729"/>
                <a:gd name="connsiteY807" fmla="*/ 1953235 h 3559016"/>
                <a:gd name="connsiteX808" fmla="*/ 2155043 w 3171729"/>
                <a:gd name="connsiteY808" fmla="*/ 1944853 h 3559016"/>
                <a:gd name="connsiteX809" fmla="*/ 2156472 w 3171729"/>
                <a:gd name="connsiteY809" fmla="*/ 1944092 h 3559016"/>
                <a:gd name="connsiteX810" fmla="*/ 2156472 w 3171729"/>
                <a:gd name="connsiteY810" fmla="*/ 1942472 h 3559016"/>
                <a:gd name="connsiteX811" fmla="*/ 2155424 w 3171729"/>
                <a:gd name="connsiteY811" fmla="*/ 1929328 h 3559016"/>
                <a:gd name="connsiteX812" fmla="*/ 2155900 w 3171729"/>
                <a:gd name="connsiteY812" fmla="*/ 1925327 h 3559016"/>
                <a:gd name="connsiteX813" fmla="*/ 2156662 w 3171729"/>
                <a:gd name="connsiteY813" fmla="*/ 1923898 h 3559016"/>
                <a:gd name="connsiteX814" fmla="*/ 2156662 w 3171729"/>
                <a:gd name="connsiteY814" fmla="*/ 1923327 h 3559016"/>
                <a:gd name="connsiteX815" fmla="*/ 2156662 w 3171729"/>
                <a:gd name="connsiteY815" fmla="*/ 1921898 h 3559016"/>
                <a:gd name="connsiteX816" fmla="*/ 2156662 w 3171729"/>
                <a:gd name="connsiteY816" fmla="*/ 1921136 h 3559016"/>
                <a:gd name="connsiteX817" fmla="*/ 2156662 w 3171729"/>
                <a:gd name="connsiteY817" fmla="*/ 1919422 h 3559016"/>
                <a:gd name="connsiteX818" fmla="*/ 2156662 w 3171729"/>
                <a:gd name="connsiteY818" fmla="*/ 1918564 h 3559016"/>
                <a:gd name="connsiteX819" fmla="*/ 2156662 w 3171729"/>
                <a:gd name="connsiteY819" fmla="*/ 1915707 h 3559016"/>
                <a:gd name="connsiteX820" fmla="*/ 2156662 w 3171729"/>
                <a:gd name="connsiteY820" fmla="*/ 1913230 h 3559016"/>
                <a:gd name="connsiteX821" fmla="*/ 2156662 w 3171729"/>
                <a:gd name="connsiteY821" fmla="*/ 1913230 h 3559016"/>
                <a:gd name="connsiteX822" fmla="*/ 2156186 w 3171729"/>
                <a:gd name="connsiteY822" fmla="*/ 1907611 h 3559016"/>
                <a:gd name="connsiteX823" fmla="*/ 2182285 w 3171729"/>
                <a:gd name="connsiteY823" fmla="*/ 1917898 h 3559016"/>
                <a:gd name="connsiteX824" fmla="*/ 2195620 w 3171729"/>
                <a:gd name="connsiteY824" fmla="*/ 1917898 h 3559016"/>
                <a:gd name="connsiteX825" fmla="*/ 2211526 w 3171729"/>
                <a:gd name="connsiteY825" fmla="*/ 1898276 h 3559016"/>
                <a:gd name="connsiteX826" fmla="*/ 2211526 w 3171729"/>
                <a:gd name="connsiteY826" fmla="*/ 1901705 h 3559016"/>
                <a:gd name="connsiteX827" fmla="*/ 2230576 w 3171729"/>
                <a:gd name="connsiteY827" fmla="*/ 1916564 h 3559016"/>
                <a:gd name="connsiteX828" fmla="*/ 2229243 w 3171729"/>
                <a:gd name="connsiteY828" fmla="*/ 1954664 h 3559016"/>
                <a:gd name="connsiteX829" fmla="*/ 2211622 w 3171729"/>
                <a:gd name="connsiteY829" fmla="*/ 1960379 h 3559016"/>
                <a:gd name="connsiteX830" fmla="*/ 2211622 w 3171729"/>
                <a:gd name="connsiteY830" fmla="*/ 1981525 h 3559016"/>
                <a:gd name="connsiteX831" fmla="*/ 2380214 w 3171729"/>
                <a:gd name="connsiteY831" fmla="*/ 1625480 h 3559016"/>
                <a:gd name="connsiteX832" fmla="*/ 2380214 w 3171729"/>
                <a:gd name="connsiteY832" fmla="*/ 1640625 h 3559016"/>
                <a:gd name="connsiteX833" fmla="*/ 2355640 w 3171729"/>
                <a:gd name="connsiteY833" fmla="*/ 1651102 h 3559016"/>
                <a:gd name="connsiteX834" fmla="*/ 2332494 w 3171729"/>
                <a:gd name="connsiteY834" fmla="*/ 1654912 h 3559016"/>
                <a:gd name="connsiteX835" fmla="*/ 2310110 w 3171729"/>
                <a:gd name="connsiteY835" fmla="*/ 1665009 h 3559016"/>
                <a:gd name="connsiteX836" fmla="*/ 2281535 w 3171729"/>
                <a:gd name="connsiteY836" fmla="*/ 1665009 h 3559016"/>
                <a:gd name="connsiteX837" fmla="*/ 2269819 w 3171729"/>
                <a:gd name="connsiteY837" fmla="*/ 1656436 h 3559016"/>
                <a:gd name="connsiteX838" fmla="*/ 2244292 w 3171729"/>
                <a:gd name="connsiteY838" fmla="*/ 1665104 h 3559016"/>
                <a:gd name="connsiteX839" fmla="*/ 2231624 w 3171729"/>
                <a:gd name="connsiteY839" fmla="*/ 1668057 h 3559016"/>
                <a:gd name="connsiteX840" fmla="*/ 2220765 w 3171729"/>
                <a:gd name="connsiteY840" fmla="*/ 1665104 h 3559016"/>
                <a:gd name="connsiteX841" fmla="*/ 2209336 w 3171729"/>
                <a:gd name="connsiteY841" fmla="*/ 1647483 h 3559016"/>
                <a:gd name="connsiteX842" fmla="*/ 2197525 w 3171729"/>
                <a:gd name="connsiteY842" fmla="*/ 1629290 h 3559016"/>
                <a:gd name="connsiteX843" fmla="*/ 2180761 w 3171729"/>
                <a:gd name="connsiteY843" fmla="*/ 1606430 h 3559016"/>
                <a:gd name="connsiteX844" fmla="*/ 2161711 w 3171729"/>
                <a:gd name="connsiteY844" fmla="*/ 1614336 h 3559016"/>
                <a:gd name="connsiteX845" fmla="*/ 2137994 w 3171729"/>
                <a:gd name="connsiteY845" fmla="*/ 1627576 h 3559016"/>
                <a:gd name="connsiteX846" fmla="*/ 2101894 w 3171729"/>
                <a:gd name="connsiteY846" fmla="*/ 1614622 h 3559016"/>
                <a:gd name="connsiteX847" fmla="*/ 2064937 w 3171729"/>
                <a:gd name="connsiteY847" fmla="*/ 1593000 h 3559016"/>
                <a:gd name="connsiteX848" fmla="*/ 2064937 w 3171729"/>
                <a:gd name="connsiteY848" fmla="*/ 1549566 h 3559016"/>
                <a:gd name="connsiteX849" fmla="*/ 2062651 w 3171729"/>
                <a:gd name="connsiteY849" fmla="*/ 1549566 h 3559016"/>
                <a:gd name="connsiteX850" fmla="*/ 2055126 w 3171729"/>
                <a:gd name="connsiteY850" fmla="*/ 1549566 h 3559016"/>
                <a:gd name="connsiteX851" fmla="*/ 2040934 w 3171729"/>
                <a:gd name="connsiteY851" fmla="*/ 1549566 h 3559016"/>
                <a:gd name="connsiteX852" fmla="*/ 2038267 w 3171729"/>
                <a:gd name="connsiteY852" fmla="*/ 1549566 h 3559016"/>
                <a:gd name="connsiteX853" fmla="*/ 2031980 w 3171729"/>
                <a:gd name="connsiteY853" fmla="*/ 1550042 h 3559016"/>
                <a:gd name="connsiteX854" fmla="*/ 2031980 w 3171729"/>
                <a:gd name="connsiteY854" fmla="*/ 1550042 h 3559016"/>
                <a:gd name="connsiteX855" fmla="*/ 2031409 w 3171729"/>
                <a:gd name="connsiteY855" fmla="*/ 1550042 h 3559016"/>
                <a:gd name="connsiteX856" fmla="*/ 2030932 w 3171729"/>
                <a:gd name="connsiteY856" fmla="*/ 1550042 h 3559016"/>
                <a:gd name="connsiteX857" fmla="*/ 2030075 w 3171729"/>
                <a:gd name="connsiteY857" fmla="*/ 1548899 h 3559016"/>
                <a:gd name="connsiteX858" fmla="*/ 2029599 w 3171729"/>
                <a:gd name="connsiteY858" fmla="*/ 1548232 h 3559016"/>
                <a:gd name="connsiteX859" fmla="*/ 2028551 w 3171729"/>
                <a:gd name="connsiteY859" fmla="*/ 1546423 h 3559016"/>
                <a:gd name="connsiteX860" fmla="*/ 2028551 w 3171729"/>
                <a:gd name="connsiteY860" fmla="*/ 1545661 h 3559016"/>
                <a:gd name="connsiteX861" fmla="*/ 2027313 w 3171729"/>
                <a:gd name="connsiteY861" fmla="*/ 1543089 h 3559016"/>
                <a:gd name="connsiteX862" fmla="*/ 2027313 w 3171729"/>
                <a:gd name="connsiteY862" fmla="*/ 1542327 h 3559016"/>
                <a:gd name="connsiteX863" fmla="*/ 2025884 w 3171729"/>
                <a:gd name="connsiteY863" fmla="*/ 1539184 h 3559016"/>
                <a:gd name="connsiteX864" fmla="*/ 2025884 w 3171729"/>
                <a:gd name="connsiteY864" fmla="*/ 1538517 h 3559016"/>
                <a:gd name="connsiteX865" fmla="*/ 2024265 w 3171729"/>
                <a:gd name="connsiteY865" fmla="*/ 1534612 h 3559016"/>
                <a:gd name="connsiteX866" fmla="*/ 2024265 w 3171729"/>
                <a:gd name="connsiteY866" fmla="*/ 1534612 h 3559016"/>
                <a:gd name="connsiteX867" fmla="*/ 2022550 w 3171729"/>
                <a:gd name="connsiteY867" fmla="*/ 1530040 h 3559016"/>
                <a:gd name="connsiteX868" fmla="*/ 2022550 w 3171729"/>
                <a:gd name="connsiteY868" fmla="*/ 1530040 h 3559016"/>
                <a:gd name="connsiteX869" fmla="*/ 2020836 w 3171729"/>
                <a:gd name="connsiteY869" fmla="*/ 1525182 h 3559016"/>
                <a:gd name="connsiteX870" fmla="*/ 2020836 w 3171729"/>
                <a:gd name="connsiteY870" fmla="*/ 1510132 h 3559016"/>
                <a:gd name="connsiteX871" fmla="*/ 2012835 w 3171729"/>
                <a:gd name="connsiteY871" fmla="*/ 1501655 h 3559016"/>
                <a:gd name="connsiteX872" fmla="*/ 1987498 w 3171729"/>
                <a:gd name="connsiteY872" fmla="*/ 1487844 h 3559016"/>
                <a:gd name="connsiteX873" fmla="*/ 1965496 w 3171729"/>
                <a:gd name="connsiteY873" fmla="*/ 1477557 h 3559016"/>
                <a:gd name="connsiteX874" fmla="*/ 1958923 w 3171729"/>
                <a:gd name="connsiteY874" fmla="*/ 1465936 h 3559016"/>
                <a:gd name="connsiteX875" fmla="*/ 2004929 w 3171729"/>
                <a:gd name="connsiteY875" fmla="*/ 1382688 h 3559016"/>
                <a:gd name="connsiteX876" fmla="*/ 2045315 w 3171729"/>
                <a:gd name="connsiteY876" fmla="*/ 1386212 h 3559016"/>
                <a:gd name="connsiteX877" fmla="*/ 2056745 w 3171729"/>
                <a:gd name="connsiteY877" fmla="*/ 1420312 h 3559016"/>
                <a:gd name="connsiteX878" fmla="*/ 2078367 w 3171729"/>
                <a:gd name="connsiteY878" fmla="*/ 1422502 h 3559016"/>
                <a:gd name="connsiteX879" fmla="*/ 2089797 w 3171729"/>
                <a:gd name="connsiteY879" fmla="*/ 1410787 h 3559016"/>
                <a:gd name="connsiteX880" fmla="*/ 2102941 w 3171729"/>
                <a:gd name="connsiteY880" fmla="*/ 1410787 h 3559016"/>
                <a:gd name="connsiteX881" fmla="*/ 2125611 w 3171729"/>
                <a:gd name="connsiteY881" fmla="*/ 1433647 h 3559016"/>
                <a:gd name="connsiteX882" fmla="*/ 2166378 w 3171729"/>
                <a:gd name="connsiteY882" fmla="*/ 1435742 h 3559016"/>
                <a:gd name="connsiteX883" fmla="*/ 2172188 w 3171729"/>
                <a:gd name="connsiteY883" fmla="*/ 1410501 h 3559016"/>
                <a:gd name="connsiteX884" fmla="*/ 2200096 w 3171729"/>
                <a:gd name="connsiteY884" fmla="*/ 1405834 h 3559016"/>
                <a:gd name="connsiteX885" fmla="*/ 2208955 w 3171729"/>
                <a:gd name="connsiteY885" fmla="*/ 1390975 h 3559016"/>
                <a:gd name="connsiteX886" fmla="*/ 2235244 w 3171729"/>
                <a:gd name="connsiteY886" fmla="*/ 1405738 h 3559016"/>
                <a:gd name="connsiteX887" fmla="*/ 2253436 w 3171729"/>
                <a:gd name="connsiteY887" fmla="*/ 1410787 h 3559016"/>
                <a:gd name="connsiteX888" fmla="*/ 2275439 w 3171729"/>
                <a:gd name="connsiteY888" fmla="*/ 1410787 h 3559016"/>
                <a:gd name="connsiteX889" fmla="*/ 2289441 w 3171729"/>
                <a:gd name="connsiteY889" fmla="*/ 1394975 h 3559016"/>
                <a:gd name="connsiteX890" fmla="*/ 2312682 w 3171729"/>
                <a:gd name="connsiteY890" fmla="*/ 1365924 h 3559016"/>
                <a:gd name="connsiteX891" fmla="*/ 2312682 w 3171729"/>
                <a:gd name="connsiteY891" fmla="*/ 1323919 h 3559016"/>
                <a:gd name="connsiteX892" fmla="*/ 2300585 w 3171729"/>
                <a:gd name="connsiteY892" fmla="*/ 1317061 h 3559016"/>
                <a:gd name="connsiteX893" fmla="*/ 2307919 w 3171729"/>
                <a:gd name="connsiteY893" fmla="*/ 1307536 h 3559016"/>
                <a:gd name="connsiteX894" fmla="*/ 2331827 w 3171729"/>
                <a:gd name="connsiteY894" fmla="*/ 1299725 h 3559016"/>
                <a:gd name="connsiteX895" fmla="*/ 2338495 w 3171729"/>
                <a:gd name="connsiteY895" fmla="*/ 1306678 h 3559016"/>
                <a:gd name="connsiteX896" fmla="*/ 2341923 w 3171729"/>
                <a:gd name="connsiteY896" fmla="*/ 1319537 h 3559016"/>
                <a:gd name="connsiteX897" fmla="*/ 2340304 w 3171729"/>
                <a:gd name="connsiteY897" fmla="*/ 1329062 h 3559016"/>
                <a:gd name="connsiteX898" fmla="*/ 2346210 w 3171729"/>
                <a:gd name="connsiteY898" fmla="*/ 1345636 h 3559016"/>
                <a:gd name="connsiteX899" fmla="*/ 2355735 w 3171729"/>
                <a:gd name="connsiteY899" fmla="*/ 1376401 h 3559016"/>
                <a:gd name="connsiteX900" fmla="*/ 2355735 w 3171729"/>
                <a:gd name="connsiteY900" fmla="*/ 1378497 h 3559016"/>
                <a:gd name="connsiteX901" fmla="*/ 2374785 w 3171729"/>
                <a:gd name="connsiteY901" fmla="*/ 1381354 h 3559016"/>
                <a:gd name="connsiteX902" fmla="*/ 2380595 w 3171729"/>
                <a:gd name="connsiteY902" fmla="*/ 1395356 h 3559016"/>
                <a:gd name="connsiteX903" fmla="*/ 2380595 w 3171729"/>
                <a:gd name="connsiteY903" fmla="*/ 1419454 h 3559016"/>
                <a:gd name="connsiteX904" fmla="*/ 2330875 w 3171729"/>
                <a:gd name="connsiteY904" fmla="*/ 1419454 h 3559016"/>
                <a:gd name="connsiteX905" fmla="*/ 2330875 w 3171729"/>
                <a:gd name="connsiteY905" fmla="*/ 1450887 h 3559016"/>
                <a:gd name="connsiteX906" fmla="*/ 2370213 w 3171729"/>
                <a:gd name="connsiteY906" fmla="*/ 1458126 h 3559016"/>
                <a:gd name="connsiteX907" fmla="*/ 2426125 w 3171729"/>
                <a:gd name="connsiteY907" fmla="*/ 1537850 h 3559016"/>
                <a:gd name="connsiteX908" fmla="*/ 2432030 w 3171729"/>
                <a:gd name="connsiteY908" fmla="*/ 1573378 h 3559016"/>
                <a:gd name="connsiteX909" fmla="*/ 2457843 w 3171729"/>
                <a:gd name="connsiteY909" fmla="*/ 1573378 h 3559016"/>
                <a:gd name="connsiteX910" fmla="*/ 2469559 w 3171729"/>
                <a:gd name="connsiteY910" fmla="*/ 1614050 h 3559016"/>
                <a:gd name="connsiteX911" fmla="*/ 2401360 w 3171729"/>
                <a:gd name="connsiteY911" fmla="*/ 1614050 h 3559016"/>
                <a:gd name="connsiteX912" fmla="*/ 2025217 w 3171729"/>
                <a:gd name="connsiteY912" fmla="*/ 1590523 h 3559016"/>
                <a:gd name="connsiteX913" fmla="*/ 2013502 w 3171729"/>
                <a:gd name="connsiteY913" fmla="*/ 1584618 h 3559016"/>
                <a:gd name="connsiteX914" fmla="*/ 2000643 w 3171729"/>
                <a:gd name="connsiteY914" fmla="*/ 1578236 h 3559016"/>
                <a:gd name="connsiteX915" fmla="*/ 1976259 w 3171729"/>
                <a:gd name="connsiteY915" fmla="*/ 1569759 h 3559016"/>
                <a:gd name="connsiteX916" fmla="*/ 1974259 w 3171729"/>
                <a:gd name="connsiteY916" fmla="*/ 1569092 h 3559016"/>
                <a:gd name="connsiteX917" fmla="*/ 1963495 w 3171729"/>
                <a:gd name="connsiteY917" fmla="*/ 1591381 h 3559016"/>
                <a:gd name="connsiteX918" fmla="*/ 1948065 w 3171729"/>
                <a:gd name="connsiteY918" fmla="*/ 1591381 h 3559016"/>
                <a:gd name="connsiteX919" fmla="*/ 1938540 w 3171729"/>
                <a:gd name="connsiteY919" fmla="*/ 1581856 h 3559016"/>
                <a:gd name="connsiteX920" fmla="*/ 1937397 w 3171729"/>
                <a:gd name="connsiteY920" fmla="*/ 1581856 h 3559016"/>
                <a:gd name="connsiteX921" fmla="*/ 1928920 w 3171729"/>
                <a:gd name="connsiteY921" fmla="*/ 1581856 h 3559016"/>
                <a:gd name="connsiteX922" fmla="*/ 1925681 w 3171729"/>
                <a:gd name="connsiteY922" fmla="*/ 1582427 h 3559016"/>
                <a:gd name="connsiteX923" fmla="*/ 1920442 w 3171729"/>
                <a:gd name="connsiteY923" fmla="*/ 1595953 h 3559016"/>
                <a:gd name="connsiteX924" fmla="*/ 1895772 w 3171729"/>
                <a:gd name="connsiteY924" fmla="*/ 1610050 h 3559016"/>
                <a:gd name="connsiteX925" fmla="*/ 1879485 w 3171729"/>
                <a:gd name="connsiteY925" fmla="*/ 1606430 h 3559016"/>
                <a:gd name="connsiteX926" fmla="*/ 1858625 w 3171729"/>
                <a:gd name="connsiteY926" fmla="*/ 1603287 h 3559016"/>
                <a:gd name="connsiteX927" fmla="*/ 1849100 w 3171729"/>
                <a:gd name="connsiteY927" fmla="*/ 1629671 h 3559016"/>
                <a:gd name="connsiteX928" fmla="*/ 1833860 w 3171729"/>
                <a:gd name="connsiteY928" fmla="*/ 1635577 h 3559016"/>
                <a:gd name="connsiteX929" fmla="*/ 1815763 w 3171729"/>
                <a:gd name="connsiteY929" fmla="*/ 1629195 h 3559016"/>
                <a:gd name="connsiteX930" fmla="*/ 1781663 w 3171729"/>
                <a:gd name="connsiteY930" fmla="*/ 1629195 h 3559016"/>
                <a:gd name="connsiteX931" fmla="*/ 1772138 w 3171729"/>
                <a:gd name="connsiteY931" fmla="*/ 1622527 h 3559016"/>
                <a:gd name="connsiteX932" fmla="*/ 1754707 w 3171729"/>
                <a:gd name="connsiteY932" fmla="*/ 1622527 h 3559016"/>
                <a:gd name="connsiteX933" fmla="*/ 1737086 w 3171729"/>
                <a:gd name="connsiteY933" fmla="*/ 1593952 h 3559016"/>
                <a:gd name="connsiteX934" fmla="*/ 1714702 w 3171729"/>
                <a:gd name="connsiteY934" fmla="*/ 1582332 h 3559016"/>
                <a:gd name="connsiteX935" fmla="*/ 1695652 w 3171729"/>
                <a:gd name="connsiteY935" fmla="*/ 1582332 h 3559016"/>
                <a:gd name="connsiteX936" fmla="*/ 1679650 w 3171729"/>
                <a:gd name="connsiteY936" fmla="*/ 1602144 h 3559016"/>
                <a:gd name="connsiteX937" fmla="*/ 1662791 w 3171729"/>
                <a:gd name="connsiteY937" fmla="*/ 1623766 h 3559016"/>
                <a:gd name="connsiteX938" fmla="*/ 1655647 w 3171729"/>
                <a:gd name="connsiteY938" fmla="*/ 1631100 h 3559016"/>
                <a:gd name="connsiteX939" fmla="*/ 1655647 w 3171729"/>
                <a:gd name="connsiteY939" fmla="*/ 1663294 h 3559016"/>
                <a:gd name="connsiteX940" fmla="*/ 1651456 w 3171729"/>
                <a:gd name="connsiteY940" fmla="*/ 1668057 h 3559016"/>
                <a:gd name="connsiteX941" fmla="*/ 1614309 w 3171729"/>
                <a:gd name="connsiteY941" fmla="*/ 1655103 h 3559016"/>
                <a:gd name="connsiteX942" fmla="*/ 1585734 w 3171729"/>
                <a:gd name="connsiteY942" fmla="*/ 1664628 h 3559016"/>
                <a:gd name="connsiteX943" fmla="*/ 1562207 w 3171729"/>
                <a:gd name="connsiteY943" fmla="*/ 1668724 h 3559016"/>
                <a:gd name="connsiteX944" fmla="*/ 1554682 w 3171729"/>
                <a:gd name="connsiteY944" fmla="*/ 1725874 h 3559016"/>
                <a:gd name="connsiteX945" fmla="*/ 1540776 w 3171729"/>
                <a:gd name="connsiteY945" fmla="*/ 1730827 h 3559016"/>
                <a:gd name="connsiteX946" fmla="*/ 1540776 w 3171729"/>
                <a:gd name="connsiteY946" fmla="*/ 1702252 h 3559016"/>
                <a:gd name="connsiteX947" fmla="*/ 1507915 w 3171729"/>
                <a:gd name="connsiteY947" fmla="*/ 1652341 h 3559016"/>
                <a:gd name="connsiteX948" fmla="*/ 1507915 w 3171729"/>
                <a:gd name="connsiteY948" fmla="*/ 1651102 h 3559016"/>
                <a:gd name="connsiteX949" fmla="*/ 1507915 w 3171729"/>
                <a:gd name="connsiteY949" fmla="*/ 1651102 h 3559016"/>
                <a:gd name="connsiteX950" fmla="*/ 1499437 w 3171729"/>
                <a:gd name="connsiteY950" fmla="*/ 1615860 h 3559016"/>
                <a:gd name="connsiteX951" fmla="*/ 1498104 w 3171729"/>
                <a:gd name="connsiteY951" fmla="*/ 1615860 h 3559016"/>
                <a:gd name="connsiteX952" fmla="*/ 1475720 w 3171729"/>
                <a:gd name="connsiteY952" fmla="*/ 1605382 h 3559016"/>
                <a:gd name="connsiteX953" fmla="*/ 1478006 w 3171729"/>
                <a:gd name="connsiteY953" fmla="*/ 1584142 h 3559016"/>
                <a:gd name="connsiteX954" fmla="*/ 1479911 w 3171729"/>
                <a:gd name="connsiteY954" fmla="*/ 1566997 h 3559016"/>
                <a:gd name="connsiteX955" fmla="*/ 1474863 w 3171729"/>
                <a:gd name="connsiteY955" fmla="*/ 1557472 h 3559016"/>
                <a:gd name="connsiteX956" fmla="*/ 1468100 w 3171729"/>
                <a:gd name="connsiteY956" fmla="*/ 1543184 h 3559016"/>
                <a:gd name="connsiteX957" fmla="*/ 1469338 w 3171729"/>
                <a:gd name="connsiteY957" fmla="*/ 1541470 h 3559016"/>
                <a:gd name="connsiteX958" fmla="*/ 1469338 w 3171729"/>
                <a:gd name="connsiteY958" fmla="*/ 1540708 h 3559016"/>
                <a:gd name="connsiteX959" fmla="*/ 1470767 w 3171729"/>
                <a:gd name="connsiteY959" fmla="*/ 1538612 h 3559016"/>
                <a:gd name="connsiteX960" fmla="*/ 1471434 w 3171729"/>
                <a:gd name="connsiteY960" fmla="*/ 1537660 h 3559016"/>
                <a:gd name="connsiteX961" fmla="*/ 1473434 w 3171729"/>
                <a:gd name="connsiteY961" fmla="*/ 1534516 h 3559016"/>
                <a:gd name="connsiteX962" fmla="*/ 1473434 w 3171729"/>
                <a:gd name="connsiteY962" fmla="*/ 1534040 h 3559016"/>
                <a:gd name="connsiteX963" fmla="*/ 1476292 w 3171729"/>
                <a:gd name="connsiteY963" fmla="*/ 1529659 h 3559016"/>
                <a:gd name="connsiteX964" fmla="*/ 1476292 w 3171729"/>
                <a:gd name="connsiteY964" fmla="*/ 1529659 h 3559016"/>
                <a:gd name="connsiteX965" fmla="*/ 1479816 w 3171729"/>
                <a:gd name="connsiteY965" fmla="*/ 1524325 h 3559016"/>
                <a:gd name="connsiteX966" fmla="*/ 1479816 w 3171729"/>
                <a:gd name="connsiteY966" fmla="*/ 1524325 h 3559016"/>
                <a:gd name="connsiteX967" fmla="*/ 1483626 w 3171729"/>
                <a:gd name="connsiteY967" fmla="*/ 1518514 h 3559016"/>
                <a:gd name="connsiteX968" fmla="*/ 1483626 w 3171729"/>
                <a:gd name="connsiteY968" fmla="*/ 1517848 h 3559016"/>
                <a:gd name="connsiteX969" fmla="*/ 1514392 w 3171729"/>
                <a:gd name="connsiteY969" fmla="*/ 1470223 h 3559016"/>
                <a:gd name="connsiteX970" fmla="*/ 1536585 w 3171729"/>
                <a:gd name="connsiteY970" fmla="*/ 1470223 h 3559016"/>
                <a:gd name="connsiteX971" fmla="*/ 1558873 w 3171729"/>
                <a:gd name="connsiteY971" fmla="*/ 1455745 h 3559016"/>
                <a:gd name="connsiteX972" fmla="*/ 1569065 w 3171729"/>
                <a:gd name="connsiteY972" fmla="*/ 1470318 h 3559016"/>
                <a:gd name="connsiteX973" fmla="*/ 1570399 w 3171729"/>
                <a:gd name="connsiteY973" fmla="*/ 1470318 h 3559016"/>
                <a:gd name="connsiteX974" fmla="*/ 1570399 w 3171729"/>
                <a:gd name="connsiteY974" fmla="*/ 1470318 h 3559016"/>
                <a:gd name="connsiteX975" fmla="*/ 1572399 w 3171729"/>
                <a:gd name="connsiteY975" fmla="*/ 1469651 h 3559016"/>
                <a:gd name="connsiteX976" fmla="*/ 1599450 w 3171729"/>
                <a:gd name="connsiteY976" fmla="*/ 1457269 h 3559016"/>
                <a:gd name="connsiteX977" fmla="*/ 1660696 w 3171729"/>
                <a:gd name="connsiteY977" fmla="*/ 1454506 h 3559016"/>
                <a:gd name="connsiteX978" fmla="*/ 1661743 w 3171729"/>
                <a:gd name="connsiteY978" fmla="*/ 1454506 h 3559016"/>
                <a:gd name="connsiteX979" fmla="*/ 1676888 w 3171729"/>
                <a:gd name="connsiteY979" fmla="*/ 1434885 h 3559016"/>
                <a:gd name="connsiteX980" fmla="*/ 1687937 w 3171729"/>
                <a:gd name="connsiteY980" fmla="*/ 1414311 h 3559016"/>
                <a:gd name="connsiteX981" fmla="*/ 1671268 w 3171729"/>
                <a:gd name="connsiteY981" fmla="*/ 1404786 h 3559016"/>
                <a:gd name="connsiteX982" fmla="*/ 1674507 w 3171729"/>
                <a:gd name="connsiteY982" fmla="*/ 1400500 h 3559016"/>
                <a:gd name="connsiteX983" fmla="*/ 1713178 w 3171729"/>
                <a:gd name="connsiteY983" fmla="*/ 1400500 h 3559016"/>
                <a:gd name="connsiteX984" fmla="*/ 1751945 w 3171729"/>
                <a:gd name="connsiteY984" fmla="*/ 1392022 h 3559016"/>
                <a:gd name="connsiteX985" fmla="*/ 1809095 w 3171729"/>
                <a:gd name="connsiteY985" fmla="*/ 1352589 h 3559016"/>
                <a:gd name="connsiteX986" fmla="*/ 1809095 w 3171729"/>
                <a:gd name="connsiteY986" fmla="*/ 1325157 h 3559016"/>
                <a:gd name="connsiteX987" fmla="*/ 1821192 w 3171729"/>
                <a:gd name="connsiteY987" fmla="*/ 1309726 h 3559016"/>
                <a:gd name="connsiteX988" fmla="*/ 1852910 w 3171729"/>
                <a:gd name="connsiteY988" fmla="*/ 1309726 h 3559016"/>
                <a:gd name="connsiteX989" fmla="*/ 1856244 w 3171729"/>
                <a:gd name="connsiteY989" fmla="*/ 1300201 h 3559016"/>
                <a:gd name="connsiteX990" fmla="*/ 1861197 w 3171729"/>
                <a:gd name="connsiteY990" fmla="*/ 1308298 h 3559016"/>
                <a:gd name="connsiteX991" fmla="*/ 1861197 w 3171729"/>
                <a:gd name="connsiteY991" fmla="*/ 1326681 h 3559016"/>
                <a:gd name="connsiteX992" fmla="*/ 1884343 w 3171729"/>
                <a:gd name="connsiteY992" fmla="*/ 1345731 h 3559016"/>
                <a:gd name="connsiteX993" fmla="*/ 1891677 w 3171729"/>
                <a:gd name="connsiteY993" fmla="*/ 1371639 h 3559016"/>
                <a:gd name="connsiteX994" fmla="*/ 1886533 w 3171729"/>
                <a:gd name="connsiteY994" fmla="*/ 1381164 h 3559016"/>
                <a:gd name="connsiteX995" fmla="*/ 1877008 w 3171729"/>
                <a:gd name="connsiteY995" fmla="*/ 1412311 h 3559016"/>
                <a:gd name="connsiteX996" fmla="*/ 1894153 w 3171729"/>
                <a:gd name="connsiteY996" fmla="*/ 1423931 h 3559016"/>
                <a:gd name="connsiteX997" fmla="*/ 1894725 w 3171729"/>
                <a:gd name="connsiteY997" fmla="*/ 1424407 h 3559016"/>
                <a:gd name="connsiteX998" fmla="*/ 1909584 w 3171729"/>
                <a:gd name="connsiteY998" fmla="*/ 1424407 h 3559016"/>
                <a:gd name="connsiteX999" fmla="*/ 1916442 w 3171729"/>
                <a:gd name="connsiteY999" fmla="*/ 1431265 h 3559016"/>
                <a:gd name="connsiteX1000" fmla="*/ 1911965 w 3171729"/>
                <a:gd name="connsiteY1000" fmla="*/ 1439743 h 3559016"/>
                <a:gd name="connsiteX1001" fmla="*/ 1920061 w 3171729"/>
                <a:gd name="connsiteY1001" fmla="*/ 1443267 h 3559016"/>
                <a:gd name="connsiteX1002" fmla="*/ 1954065 w 3171729"/>
                <a:gd name="connsiteY1002" fmla="*/ 1469270 h 3559016"/>
                <a:gd name="connsiteX1003" fmla="*/ 1961876 w 3171729"/>
                <a:gd name="connsiteY1003" fmla="*/ 1483272 h 3559016"/>
                <a:gd name="connsiteX1004" fmla="*/ 1985498 w 3171729"/>
                <a:gd name="connsiteY1004" fmla="*/ 1494226 h 3559016"/>
                <a:gd name="connsiteX1005" fmla="*/ 2009311 w 3171729"/>
                <a:gd name="connsiteY1005" fmla="*/ 1506989 h 3559016"/>
                <a:gd name="connsiteX1006" fmla="*/ 2014263 w 3171729"/>
                <a:gd name="connsiteY1006" fmla="*/ 1511942 h 3559016"/>
                <a:gd name="connsiteX1007" fmla="*/ 2014263 w 3171729"/>
                <a:gd name="connsiteY1007" fmla="*/ 1526134 h 3559016"/>
                <a:gd name="connsiteX1008" fmla="*/ 2028551 w 3171729"/>
                <a:gd name="connsiteY1008" fmla="*/ 1554709 h 3559016"/>
                <a:gd name="connsiteX1009" fmla="*/ 2028551 w 3171729"/>
                <a:gd name="connsiteY1009" fmla="*/ 1554709 h 3559016"/>
                <a:gd name="connsiteX1010" fmla="*/ 2029599 w 3171729"/>
                <a:gd name="connsiteY1010" fmla="*/ 1555281 h 3559016"/>
                <a:gd name="connsiteX1011" fmla="*/ 2029599 w 3171729"/>
                <a:gd name="connsiteY1011" fmla="*/ 1555281 h 3559016"/>
                <a:gd name="connsiteX1012" fmla="*/ 2029599 w 3171729"/>
                <a:gd name="connsiteY1012" fmla="*/ 1555281 h 3559016"/>
                <a:gd name="connsiteX1013" fmla="*/ 2029599 w 3171729"/>
                <a:gd name="connsiteY1013" fmla="*/ 1555281 h 3559016"/>
                <a:gd name="connsiteX1014" fmla="*/ 2030837 w 3171729"/>
                <a:gd name="connsiteY1014" fmla="*/ 1555281 h 3559016"/>
                <a:gd name="connsiteX1015" fmla="*/ 2031599 w 3171729"/>
                <a:gd name="connsiteY1015" fmla="*/ 1555281 h 3559016"/>
                <a:gd name="connsiteX1016" fmla="*/ 2059031 w 3171729"/>
                <a:gd name="connsiteY1016" fmla="*/ 1555281 h 3559016"/>
                <a:gd name="connsiteX1017" fmla="*/ 2059031 w 3171729"/>
                <a:gd name="connsiteY1017" fmla="*/ 1591381 h 3559016"/>
                <a:gd name="connsiteX1018" fmla="*/ 2055412 w 3171729"/>
                <a:gd name="connsiteY1018" fmla="*/ 1591381 h 3559016"/>
                <a:gd name="connsiteX1019" fmla="*/ 2025217 w 3171729"/>
                <a:gd name="connsiteY1019" fmla="*/ 1590333 h 3559016"/>
                <a:gd name="connsiteX1020" fmla="*/ 1477530 w 3171729"/>
                <a:gd name="connsiteY1020" fmla="*/ 1239622 h 3559016"/>
                <a:gd name="connsiteX1021" fmla="*/ 1477530 w 3171729"/>
                <a:gd name="connsiteY1021" fmla="*/ 1239622 h 3559016"/>
                <a:gd name="connsiteX1022" fmla="*/ 1459432 w 3171729"/>
                <a:gd name="connsiteY1022" fmla="*/ 1232955 h 3559016"/>
                <a:gd name="connsiteX1023" fmla="*/ 1455241 w 3171729"/>
                <a:gd name="connsiteY1023" fmla="*/ 1228097 h 3559016"/>
                <a:gd name="connsiteX1024" fmla="*/ 1453432 w 3171729"/>
                <a:gd name="connsiteY1024" fmla="*/ 1226097 h 3559016"/>
                <a:gd name="connsiteX1025" fmla="*/ 1451622 w 3171729"/>
                <a:gd name="connsiteY1025" fmla="*/ 1224097 h 3559016"/>
                <a:gd name="connsiteX1026" fmla="*/ 1450765 w 3171729"/>
                <a:gd name="connsiteY1026" fmla="*/ 1223239 h 3559016"/>
                <a:gd name="connsiteX1027" fmla="*/ 1446097 w 3171729"/>
                <a:gd name="connsiteY1027" fmla="*/ 1218667 h 3559016"/>
                <a:gd name="connsiteX1028" fmla="*/ 1446097 w 3171729"/>
                <a:gd name="connsiteY1028" fmla="*/ 1218667 h 3559016"/>
                <a:gd name="connsiteX1029" fmla="*/ 1444383 w 3171729"/>
                <a:gd name="connsiteY1029" fmla="*/ 1217143 h 3559016"/>
                <a:gd name="connsiteX1030" fmla="*/ 1444383 w 3171729"/>
                <a:gd name="connsiteY1030" fmla="*/ 1217143 h 3559016"/>
                <a:gd name="connsiteX1031" fmla="*/ 1443145 w 3171729"/>
                <a:gd name="connsiteY1031" fmla="*/ 1216286 h 3559016"/>
                <a:gd name="connsiteX1032" fmla="*/ 1443145 w 3171729"/>
                <a:gd name="connsiteY1032" fmla="*/ 1216286 h 3559016"/>
                <a:gd name="connsiteX1033" fmla="*/ 1442383 w 3171729"/>
                <a:gd name="connsiteY1033" fmla="*/ 1216286 h 3559016"/>
                <a:gd name="connsiteX1034" fmla="*/ 1441811 w 3171729"/>
                <a:gd name="connsiteY1034" fmla="*/ 1216286 h 3559016"/>
                <a:gd name="connsiteX1035" fmla="*/ 1441811 w 3171729"/>
                <a:gd name="connsiteY1035" fmla="*/ 1216286 h 3559016"/>
                <a:gd name="connsiteX1036" fmla="*/ 1441811 w 3171729"/>
                <a:gd name="connsiteY1036" fmla="*/ 1216286 h 3559016"/>
                <a:gd name="connsiteX1037" fmla="*/ 1440859 w 3171729"/>
                <a:gd name="connsiteY1037" fmla="*/ 1214667 h 3559016"/>
                <a:gd name="connsiteX1038" fmla="*/ 1439716 w 3171729"/>
                <a:gd name="connsiteY1038" fmla="*/ 1212476 h 3559016"/>
                <a:gd name="connsiteX1039" fmla="*/ 1439049 w 3171729"/>
                <a:gd name="connsiteY1039" fmla="*/ 1211047 h 3559016"/>
                <a:gd name="connsiteX1040" fmla="*/ 1438001 w 3171729"/>
                <a:gd name="connsiteY1040" fmla="*/ 1208952 h 3559016"/>
                <a:gd name="connsiteX1041" fmla="*/ 1436191 w 3171729"/>
                <a:gd name="connsiteY1041" fmla="*/ 1205047 h 3559016"/>
                <a:gd name="connsiteX1042" fmla="*/ 1436191 w 3171729"/>
                <a:gd name="connsiteY1042" fmla="*/ 1204094 h 3559016"/>
                <a:gd name="connsiteX1043" fmla="*/ 1431715 w 3171729"/>
                <a:gd name="connsiteY1043" fmla="*/ 1193712 h 3559016"/>
                <a:gd name="connsiteX1044" fmla="*/ 1425809 w 3171729"/>
                <a:gd name="connsiteY1044" fmla="*/ 1179424 h 3559016"/>
                <a:gd name="connsiteX1045" fmla="*/ 1425809 w 3171729"/>
                <a:gd name="connsiteY1045" fmla="*/ 1179424 h 3559016"/>
                <a:gd name="connsiteX1046" fmla="*/ 1422094 w 3171729"/>
                <a:gd name="connsiteY1046" fmla="*/ 1169899 h 3559016"/>
                <a:gd name="connsiteX1047" fmla="*/ 1419618 w 3171729"/>
                <a:gd name="connsiteY1047" fmla="*/ 1163708 h 3559016"/>
                <a:gd name="connsiteX1048" fmla="*/ 1419618 w 3171729"/>
                <a:gd name="connsiteY1048" fmla="*/ 1132085 h 3559016"/>
                <a:gd name="connsiteX1049" fmla="*/ 1438096 w 3171729"/>
                <a:gd name="connsiteY1049" fmla="*/ 1132085 h 3559016"/>
                <a:gd name="connsiteX1050" fmla="*/ 1438096 w 3171729"/>
                <a:gd name="connsiteY1050" fmla="*/ 1094461 h 3559016"/>
                <a:gd name="connsiteX1051" fmla="*/ 1463052 w 3171729"/>
                <a:gd name="connsiteY1051" fmla="*/ 1057409 h 3559016"/>
                <a:gd name="connsiteX1052" fmla="*/ 1512105 w 3171729"/>
                <a:gd name="connsiteY1052" fmla="*/ 1014356 h 3559016"/>
                <a:gd name="connsiteX1053" fmla="*/ 1520392 w 3171729"/>
                <a:gd name="connsiteY1053" fmla="*/ 875196 h 3559016"/>
                <a:gd name="connsiteX1054" fmla="*/ 1532203 w 3171729"/>
                <a:gd name="connsiteY1054" fmla="*/ 835000 h 3559016"/>
                <a:gd name="connsiteX1055" fmla="*/ 1514773 w 3171729"/>
                <a:gd name="connsiteY1055" fmla="*/ 819094 h 3559016"/>
                <a:gd name="connsiteX1056" fmla="*/ 1514773 w 3171729"/>
                <a:gd name="connsiteY1056" fmla="*/ 799186 h 3559016"/>
                <a:gd name="connsiteX1057" fmla="*/ 1501914 w 3171729"/>
                <a:gd name="connsiteY1057" fmla="*/ 787756 h 3559016"/>
                <a:gd name="connsiteX1058" fmla="*/ 1492389 w 3171729"/>
                <a:gd name="connsiteY1058" fmla="*/ 711556 h 3559016"/>
                <a:gd name="connsiteX1059" fmla="*/ 1535442 w 3171729"/>
                <a:gd name="connsiteY1059" fmla="*/ 701460 h 3559016"/>
                <a:gd name="connsiteX1060" fmla="*/ 1650885 w 3171729"/>
                <a:gd name="connsiteY1060" fmla="*/ 760610 h 3559016"/>
                <a:gd name="connsiteX1061" fmla="*/ 1650885 w 3171729"/>
                <a:gd name="connsiteY1061" fmla="*/ 760610 h 3559016"/>
                <a:gd name="connsiteX1062" fmla="*/ 1897773 w 3171729"/>
                <a:gd name="connsiteY1062" fmla="*/ 885959 h 3559016"/>
                <a:gd name="connsiteX1063" fmla="*/ 1897773 w 3171729"/>
                <a:gd name="connsiteY1063" fmla="*/ 1065791 h 3559016"/>
                <a:gd name="connsiteX1064" fmla="*/ 1853767 w 3171729"/>
                <a:gd name="connsiteY1064" fmla="*/ 1065791 h 3559016"/>
                <a:gd name="connsiteX1065" fmla="*/ 1853767 w 3171729"/>
                <a:gd name="connsiteY1065" fmla="*/ 1098462 h 3559016"/>
                <a:gd name="connsiteX1066" fmla="*/ 1817763 w 3171729"/>
                <a:gd name="connsiteY1066" fmla="*/ 1116940 h 3559016"/>
                <a:gd name="connsiteX1067" fmla="*/ 1817763 w 3171729"/>
                <a:gd name="connsiteY1067" fmla="*/ 1188283 h 3559016"/>
                <a:gd name="connsiteX1068" fmla="*/ 1803285 w 3171729"/>
                <a:gd name="connsiteY1068" fmla="*/ 1200665 h 3559016"/>
                <a:gd name="connsiteX1069" fmla="*/ 1831003 w 3171729"/>
                <a:gd name="connsiteY1069" fmla="*/ 1226383 h 3559016"/>
                <a:gd name="connsiteX1070" fmla="*/ 1831003 w 3171729"/>
                <a:gd name="connsiteY1070" fmla="*/ 1262101 h 3559016"/>
                <a:gd name="connsiteX1071" fmla="*/ 1847195 w 3171729"/>
                <a:gd name="connsiteY1071" fmla="*/ 1285152 h 3559016"/>
                <a:gd name="connsiteX1072" fmla="*/ 1847195 w 3171729"/>
                <a:gd name="connsiteY1072" fmla="*/ 1285152 h 3559016"/>
                <a:gd name="connsiteX1073" fmla="*/ 1853005 w 3171729"/>
                <a:gd name="connsiteY1073" fmla="*/ 1293248 h 3559016"/>
                <a:gd name="connsiteX1074" fmla="*/ 1849576 w 3171729"/>
                <a:gd name="connsiteY1074" fmla="*/ 1303440 h 3559016"/>
                <a:gd name="connsiteX1075" fmla="*/ 1818906 w 3171729"/>
                <a:gd name="connsiteY1075" fmla="*/ 1303440 h 3559016"/>
                <a:gd name="connsiteX1076" fmla="*/ 1804428 w 3171729"/>
                <a:gd name="connsiteY1076" fmla="*/ 1322014 h 3559016"/>
                <a:gd name="connsiteX1077" fmla="*/ 1804428 w 3171729"/>
                <a:gd name="connsiteY1077" fmla="*/ 1348588 h 3559016"/>
                <a:gd name="connsiteX1078" fmla="*/ 1750993 w 3171729"/>
                <a:gd name="connsiteY1078" fmla="*/ 1385926 h 3559016"/>
                <a:gd name="connsiteX1079" fmla="*/ 1712893 w 3171729"/>
                <a:gd name="connsiteY1079" fmla="*/ 1394308 h 3559016"/>
                <a:gd name="connsiteX1080" fmla="*/ 1672411 w 3171729"/>
                <a:gd name="connsiteY1080" fmla="*/ 1394308 h 3559016"/>
                <a:gd name="connsiteX1081" fmla="*/ 1664410 w 3171729"/>
                <a:gd name="connsiteY1081" fmla="*/ 1404691 h 3559016"/>
                <a:gd name="connsiteX1082" fmla="*/ 1681841 w 3171729"/>
                <a:gd name="connsiteY1082" fmla="*/ 1414692 h 3559016"/>
                <a:gd name="connsiteX1083" fmla="*/ 1673173 w 3171729"/>
                <a:gd name="connsiteY1083" fmla="*/ 1430789 h 3559016"/>
                <a:gd name="connsiteX1084" fmla="*/ 1660410 w 3171729"/>
                <a:gd name="connsiteY1084" fmla="*/ 1448315 h 3559016"/>
                <a:gd name="connsiteX1085" fmla="*/ 1600498 w 3171729"/>
                <a:gd name="connsiteY1085" fmla="*/ 1451077 h 3559016"/>
                <a:gd name="connsiteX1086" fmla="*/ 1571351 w 3171729"/>
                <a:gd name="connsiteY1086" fmla="*/ 1464222 h 3559016"/>
                <a:gd name="connsiteX1087" fmla="*/ 1562969 w 3171729"/>
                <a:gd name="connsiteY1087" fmla="*/ 1449839 h 3559016"/>
                <a:gd name="connsiteX1088" fmla="*/ 1561921 w 3171729"/>
                <a:gd name="connsiteY1088" fmla="*/ 1447077 h 3559016"/>
                <a:gd name="connsiteX1089" fmla="*/ 1535442 w 3171729"/>
                <a:gd name="connsiteY1089" fmla="*/ 1463555 h 3559016"/>
                <a:gd name="connsiteX1090" fmla="*/ 1515154 w 3171729"/>
                <a:gd name="connsiteY1090" fmla="*/ 1463555 h 3559016"/>
                <a:gd name="connsiteX1091" fmla="*/ 1497056 w 3171729"/>
                <a:gd name="connsiteY1091" fmla="*/ 1411930 h 3559016"/>
                <a:gd name="connsiteX1092" fmla="*/ 1473339 w 3171729"/>
                <a:gd name="connsiteY1092" fmla="*/ 1391832 h 3559016"/>
                <a:gd name="connsiteX1093" fmla="*/ 1446764 w 3171729"/>
                <a:gd name="connsiteY1093" fmla="*/ 1363257 h 3559016"/>
                <a:gd name="connsiteX1094" fmla="*/ 1452384 w 3171729"/>
                <a:gd name="connsiteY1094" fmla="*/ 1353732 h 3559016"/>
                <a:gd name="connsiteX1095" fmla="*/ 1506295 w 3171729"/>
                <a:gd name="connsiteY1095" fmla="*/ 1353732 h 3559016"/>
                <a:gd name="connsiteX1096" fmla="*/ 1487245 w 3171729"/>
                <a:gd name="connsiteY1096" fmla="*/ 1243051 h 3559016"/>
                <a:gd name="connsiteX1097" fmla="*/ 1095577 w 3171729"/>
                <a:gd name="connsiteY1097" fmla="*/ 1165899 h 3559016"/>
                <a:gd name="connsiteX1098" fmla="*/ 1076527 w 3171729"/>
                <a:gd name="connsiteY1098" fmla="*/ 1165899 h 3559016"/>
                <a:gd name="connsiteX1099" fmla="*/ 1044809 w 3171729"/>
                <a:gd name="connsiteY1099" fmla="*/ 1160184 h 3559016"/>
                <a:gd name="connsiteX1100" fmla="*/ 978134 w 3171729"/>
                <a:gd name="connsiteY1100" fmla="*/ 1171900 h 3559016"/>
                <a:gd name="connsiteX1101" fmla="*/ 978134 w 3171729"/>
                <a:gd name="connsiteY1101" fmla="*/ 1209142 h 3559016"/>
                <a:gd name="connsiteX1102" fmla="*/ 956512 w 3171729"/>
                <a:gd name="connsiteY1102" fmla="*/ 1215810 h 3559016"/>
                <a:gd name="connsiteX1103" fmla="*/ 967657 w 3171729"/>
                <a:gd name="connsiteY1103" fmla="*/ 1273817 h 3559016"/>
                <a:gd name="connsiteX1104" fmla="*/ 954512 w 3171729"/>
                <a:gd name="connsiteY1104" fmla="*/ 1273817 h 3559016"/>
                <a:gd name="connsiteX1105" fmla="*/ 954512 w 3171729"/>
                <a:gd name="connsiteY1105" fmla="*/ 1263530 h 3559016"/>
                <a:gd name="connsiteX1106" fmla="*/ 924699 w 3171729"/>
                <a:gd name="connsiteY1106" fmla="*/ 1233717 h 3559016"/>
                <a:gd name="connsiteX1107" fmla="*/ 911459 w 3171729"/>
                <a:gd name="connsiteY1107" fmla="*/ 1254862 h 3559016"/>
                <a:gd name="connsiteX1108" fmla="*/ 906220 w 3171729"/>
                <a:gd name="connsiteY1108" fmla="*/ 1251910 h 3559016"/>
                <a:gd name="connsiteX1109" fmla="*/ 903649 w 3171729"/>
                <a:gd name="connsiteY1109" fmla="*/ 1250386 h 3559016"/>
                <a:gd name="connsiteX1110" fmla="*/ 902887 w 3171729"/>
                <a:gd name="connsiteY1110" fmla="*/ 1250386 h 3559016"/>
                <a:gd name="connsiteX1111" fmla="*/ 902887 w 3171729"/>
                <a:gd name="connsiteY1111" fmla="*/ 1250386 h 3559016"/>
                <a:gd name="connsiteX1112" fmla="*/ 899362 w 3171729"/>
                <a:gd name="connsiteY1112" fmla="*/ 1248100 h 3559016"/>
                <a:gd name="connsiteX1113" fmla="*/ 899362 w 3171729"/>
                <a:gd name="connsiteY1113" fmla="*/ 1248100 h 3559016"/>
                <a:gd name="connsiteX1114" fmla="*/ 892790 w 3171729"/>
                <a:gd name="connsiteY1114" fmla="*/ 1243147 h 3559016"/>
                <a:gd name="connsiteX1115" fmla="*/ 892028 w 3171729"/>
                <a:gd name="connsiteY1115" fmla="*/ 1242575 h 3559016"/>
                <a:gd name="connsiteX1116" fmla="*/ 889456 w 3171729"/>
                <a:gd name="connsiteY1116" fmla="*/ 1240099 h 3559016"/>
                <a:gd name="connsiteX1117" fmla="*/ 888980 w 3171729"/>
                <a:gd name="connsiteY1117" fmla="*/ 1239622 h 3559016"/>
                <a:gd name="connsiteX1118" fmla="*/ 886884 w 3171729"/>
                <a:gd name="connsiteY1118" fmla="*/ 1236955 h 3559016"/>
                <a:gd name="connsiteX1119" fmla="*/ 886313 w 3171729"/>
                <a:gd name="connsiteY1119" fmla="*/ 1234288 h 3559016"/>
                <a:gd name="connsiteX1120" fmla="*/ 903172 w 3171729"/>
                <a:gd name="connsiteY1120" fmla="*/ 1227907 h 3559016"/>
                <a:gd name="connsiteX1121" fmla="*/ 910507 w 3171729"/>
                <a:gd name="connsiteY1121" fmla="*/ 1227049 h 3559016"/>
                <a:gd name="connsiteX1122" fmla="*/ 885551 w 3171729"/>
                <a:gd name="connsiteY1122" fmla="*/ 1213143 h 3559016"/>
                <a:gd name="connsiteX1123" fmla="*/ 855928 w 3171729"/>
                <a:gd name="connsiteY1123" fmla="*/ 1213143 h 3559016"/>
                <a:gd name="connsiteX1124" fmla="*/ 845641 w 3171729"/>
                <a:gd name="connsiteY1124" fmla="*/ 1195807 h 3559016"/>
                <a:gd name="connsiteX1125" fmla="*/ 845641 w 3171729"/>
                <a:gd name="connsiteY1125" fmla="*/ 1172947 h 3559016"/>
                <a:gd name="connsiteX1126" fmla="*/ 844403 w 3171729"/>
                <a:gd name="connsiteY1126" fmla="*/ 1172281 h 3559016"/>
                <a:gd name="connsiteX1127" fmla="*/ 820209 w 3171729"/>
                <a:gd name="connsiteY1127" fmla="*/ 1159517 h 3559016"/>
                <a:gd name="connsiteX1128" fmla="*/ 817733 w 3171729"/>
                <a:gd name="connsiteY1128" fmla="*/ 1156850 h 3559016"/>
                <a:gd name="connsiteX1129" fmla="*/ 820876 w 3171729"/>
                <a:gd name="connsiteY1129" fmla="*/ 1148944 h 3559016"/>
                <a:gd name="connsiteX1130" fmla="*/ 822115 w 3171729"/>
                <a:gd name="connsiteY1130" fmla="*/ 1147516 h 3559016"/>
                <a:gd name="connsiteX1131" fmla="*/ 812590 w 3171729"/>
                <a:gd name="connsiteY1131" fmla="*/ 1135228 h 3559016"/>
                <a:gd name="connsiteX1132" fmla="*/ 812590 w 3171729"/>
                <a:gd name="connsiteY1132" fmla="*/ 1106653 h 3559016"/>
                <a:gd name="connsiteX1133" fmla="*/ 815542 w 3171729"/>
                <a:gd name="connsiteY1133" fmla="*/ 1106653 h 3559016"/>
                <a:gd name="connsiteX1134" fmla="*/ 829354 w 3171729"/>
                <a:gd name="connsiteY1134" fmla="*/ 1106653 h 3559016"/>
                <a:gd name="connsiteX1135" fmla="*/ 832306 w 3171729"/>
                <a:gd name="connsiteY1135" fmla="*/ 1106653 h 3559016"/>
                <a:gd name="connsiteX1136" fmla="*/ 841831 w 3171729"/>
                <a:gd name="connsiteY1136" fmla="*/ 1106653 h 3559016"/>
                <a:gd name="connsiteX1137" fmla="*/ 857548 w 3171729"/>
                <a:gd name="connsiteY1137" fmla="*/ 1090747 h 3559016"/>
                <a:gd name="connsiteX1138" fmla="*/ 913554 w 3171729"/>
                <a:gd name="connsiteY1138" fmla="*/ 1090747 h 3559016"/>
                <a:gd name="connsiteX1139" fmla="*/ 934891 w 3171729"/>
                <a:gd name="connsiteY1139" fmla="*/ 1086651 h 3559016"/>
                <a:gd name="connsiteX1140" fmla="*/ 941653 w 3171729"/>
                <a:gd name="connsiteY1140" fmla="*/ 1086651 h 3559016"/>
                <a:gd name="connsiteX1141" fmla="*/ 946225 w 3171729"/>
                <a:gd name="connsiteY1141" fmla="*/ 1086651 h 3559016"/>
                <a:gd name="connsiteX1142" fmla="*/ 961465 w 3171729"/>
                <a:gd name="connsiteY1142" fmla="*/ 1086651 h 3559016"/>
                <a:gd name="connsiteX1143" fmla="*/ 962608 w 3171729"/>
                <a:gd name="connsiteY1143" fmla="*/ 1086651 h 3559016"/>
                <a:gd name="connsiteX1144" fmla="*/ 977562 w 3171729"/>
                <a:gd name="connsiteY1144" fmla="*/ 1058076 h 3559016"/>
                <a:gd name="connsiteX1145" fmla="*/ 993279 w 3171729"/>
                <a:gd name="connsiteY1145" fmla="*/ 1019309 h 3559016"/>
                <a:gd name="connsiteX1146" fmla="*/ 993279 w 3171729"/>
                <a:gd name="connsiteY1146" fmla="*/ 945395 h 3559016"/>
                <a:gd name="connsiteX1147" fmla="*/ 999851 w 3171729"/>
                <a:gd name="connsiteY1147" fmla="*/ 904438 h 3559016"/>
                <a:gd name="connsiteX1148" fmla="*/ 1071003 w 3171729"/>
                <a:gd name="connsiteY1148" fmla="*/ 888150 h 3559016"/>
                <a:gd name="connsiteX1149" fmla="*/ 1152727 w 3171729"/>
                <a:gd name="connsiteY1149" fmla="*/ 816331 h 3559016"/>
                <a:gd name="connsiteX1150" fmla="*/ 1347323 w 3171729"/>
                <a:gd name="connsiteY1150" fmla="*/ 687744 h 3559016"/>
                <a:gd name="connsiteX1151" fmla="*/ 1430667 w 3171729"/>
                <a:gd name="connsiteY1151" fmla="*/ 710890 h 3559016"/>
                <a:gd name="connsiteX1152" fmla="*/ 1440192 w 3171729"/>
                <a:gd name="connsiteY1152" fmla="*/ 724796 h 3559016"/>
                <a:gd name="connsiteX1153" fmla="*/ 1486007 w 3171729"/>
                <a:gd name="connsiteY1153" fmla="*/ 714033 h 3559016"/>
                <a:gd name="connsiteX1154" fmla="*/ 1495532 w 3171729"/>
                <a:gd name="connsiteY1154" fmla="*/ 791376 h 3559016"/>
                <a:gd name="connsiteX1155" fmla="*/ 1508200 w 3171729"/>
                <a:gd name="connsiteY1155" fmla="*/ 802615 h 3559016"/>
                <a:gd name="connsiteX1156" fmla="*/ 1508200 w 3171729"/>
                <a:gd name="connsiteY1156" fmla="*/ 822523 h 3559016"/>
                <a:gd name="connsiteX1157" fmla="*/ 1524964 w 3171729"/>
                <a:gd name="connsiteY1157" fmla="*/ 837858 h 3559016"/>
                <a:gd name="connsiteX1158" fmla="*/ 1513915 w 3171729"/>
                <a:gd name="connsiteY1158" fmla="*/ 875958 h 3559016"/>
                <a:gd name="connsiteX1159" fmla="*/ 1505724 w 3171729"/>
                <a:gd name="connsiteY1159" fmla="*/ 1013689 h 3559016"/>
                <a:gd name="connsiteX1160" fmla="*/ 1458099 w 3171729"/>
                <a:gd name="connsiteY1160" fmla="*/ 1055599 h 3559016"/>
                <a:gd name="connsiteX1161" fmla="*/ 1431810 w 3171729"/>
                <a:gd name="connsiteY1161" fmla="*/ 1093033 h 3559016"/>
                <a:gd name="connsiteX1162" fmla="*/ 1431810 w 3171729"/>
                <a:gd name="connsiteY1162" fmla="*/ 1127323 h 3559016"/>
                <a:gd name="connsiteX1163" fmla="*/ 1412760 w 3171729"/>
                <a:gd name="connsiteY1163" fmla="*/ 1127323 h 3559016"/>
                <a:gd name="connsiteX1164" fmla="*/ 1412760 w 3171729"/>
                <a:gd name="connsiteY1164" fmla="*/ 1162375 h 3559016"/>
                <a:gd name="connsiteX1165" fmla="*/ 1412760 w 3171729"/>
                <a:gd name="connsiteY1165" fmla="*/ 1163232 h 3559016"/>
                <a:gd name="connsiteX1166" fmla="*/ 1412760 w 3171729"/>
                <a:gd name="connsiteY1166" fmla="*/ 1163232 h 3559016"/>
                <a:gd name="connsiteX1167" fmla="*/ 1412760 w 3171729"/>
                <a:gd name="connsiteY1167" fmla="*/ 1163232 h 3559016"/>
                <a:gd name="connsiteX1168" fmla="*/ 1413331 w 3171729"/>
                <a:gd name="connsiteY1168" fmla="*/ 1164565 h 3559016"/>
                <a:gd name="connsiteX1169" fmla="*/ 1413331 w 3171729"/>
                <a:gd name="connsiteY1169" fmla="*/ 1164565 h 3559016"/>
                <a:gd name="connsiteX1170" fmla="*/ 1413331 w 3171729"/>
                <a:gd name="connsiteY1170" fmla="*/ 1164565 h 3559016"/>
                <a:gd name="connsiteX1171" fmla="*/ 1413331 w 3171729"/>
                <a:gd name="connsiteY1171" fmla="*/ 1164565 h 3559016"/>
                <a:gd name="connsiteX1172" fmla="*/ 1417713 w 3171729"/>
                <a:gd name="connsiteY1172" fmla="*/ 1175805 h 3559016"/>
                <a:gd name="connsiteX1173" fmla="*/ 1398187 w 3171729"/>
                <a:gd name="connsiteY1173" fmla="*/ 1178472 h 3559016"/>
                <a:gd name="connsiteX1174" fmla="*/ 1381232 w 3171729"/>
                <a:gd name="connsiteY1174" fmla="*/ 1192759 h 3559016"/>
                <a:gd name="connsiteX1175" fmla="*/ 1352657 w 3171729"/>
                <a:gd name="connsiteY1175" fmla="*/ 1192759 h 3559016"/>
                <a:gd name="connsiteX1176" fmla="*/ 1328559 w 3171729"/>
                <a:gd name="connsiteY1176" fmla="*/ 1178377 h 3559016"/>
                <a:gd name="connsiteX1177" fmla="*/ 1277409 w 3171729"/>
                <a:gd name="connsiteY1177" fmla="*/ 1178377 h 3559016"/>
                <a:gd name="connsiteX1178" fmla="*/ 1234166 w 3171729"/>
                <a:gd name="connsiteY1178" fmla="*/ 1207618 h 3559016"/>
                <a:gd name="connsiteX1179" fmla="*/ 1206734 w 3171729"/>
                <a:gd name="connsiteY1179" fmla="*/ 1207618 h 3559016"/>
                <a:gd name="connsiteX1180" fmla="*/ 1176921 w 3171729"/>
                <a:gd name="connsiteY1180" fmla="*/ 1178377 h 3559016"/>
                <a:gd name="connsiteX1181" fmla="*/ 1161681 w 3171729"/>
                <a:gd name="connsiteY1181" fmla="*/ 1178377 h 3559016"/>
                <a:gd name="connsiteX1182" fmla="*/ 1131391 w 3171729"/>
                <a:gd name="connsiteY1182" fmla="*/ 1192759 h 3559016"/>
                <a:gd name="connsiteX1183" fmla="*/ 1120152 w 3171729"/>
                <a:gd name="connsiteY1183" fmla="*/ 1192759 h 3559016"/>
                <a:gd name="connsiteX1184" fmla="*/ 856500 w 3171729"/>
                <a:gd name="connsiteY1184" fmla="*/ 1273817 h 3559016"/>
                <a:gd name="connsiteX1185" fmla="*/ 850118 w 3171729"/>
                <a:gd name="connsiteY1185" fmla="*/ 1276484 h 3559016"/>
                <a:gd name="connsiteX1186" fmla="*/ 849642 w 3171729"/>
                <a:gd name="connsiteY1186" fmla="*/ 1289343 h 3559016"/>
                <a:gd name="connsiteX1187" fmla="*/ 829639 w 3171729"/>
                <a:gd name="connsiteY1187" fmla="*/ 1296010 h 3559016"/>
                <a:gd name="connsiteX1188" fmla="*/ 828020 w 3171729"/>
                <a:gd name="connsiteY1188" fmla="*/ 1296010 h 3559016"/>
                <a:gd name="connsiteX1189" fmla="*/ 796492 w 3171729"/>
                <a:gd name="connsiteY1189" fmla="*/ 1290772 h 3559016"/>
                <a:gd name="connsiteX1190" fmla="*/ 789158 w 3171729"/>
                <a:gd name="connsiteY1190" fmla="*/ 1286200 h 3559016"/>
                <a:gd name="connsiteX1191" fmla="*/ 783538 w 3171729"/>
                <a:gd name="connsiteY1191" fmla="*/ 1283056 h 3559016"/>
                <a:gd name="connsiteX1192" fmla="*/ 782109 w 3171729"/>
                <a:gd name="connsiteY1192" fmla="*/ 1283056 h 3559016"/>
                <a:gd name="connsiteX1193" fmla="*/ 778966 w 3171729"/>
                <a:gd name="connsiteY1193" fmla="*/ 1282009 h 3559016"/>
                <a:gd name="connsiteX1194" fmla="*/ 763536 w 3171729"/>
                <a:gd name="connsiteY1194" fmla="*/ 1302487 h 3559016"/>
                <a:gd name="connsiteX1195" fmla="*/ 667238 w 3171729"/>
                <a:gd name="connsiteY1195" fmla="*/ 1302487 h 3559016"/>
                <a:gd name="connsiteX1196" fmla="*/ 661904 w 3171729"/>
                <a:gd name="connsiteY1196" fmla="*/ 1311060 h 3559016"/>
                <a:gd name="connsiteX1197" fmla="*/ 661904 w 3171729"/>
                <a:gd name="connsiteY1197" fmla="*/ 1354303 h 3559016"/>
                <a:gd name="connsiteX1198" fmla="*/ 656379 w 3171729"/>
                <a:gd name="connsiteY1198" fmla="*/ 1348779 h 3559016"/>
                <a:gd name="connsiteX1199" fmla="*/ 646854 w 3171729"/>
                <a:gd name="connsiteY1199" fmla="*/ 1342588 h 3559016"/>
                <a:gd name="connsiteX1200" fmla="*/ 643902 w 3171729"/>
                <a:gd name="connsiteY1200" fmla="*/ 1341635 h 3559016"/>
                <a:gd name="connsiteX1201" fmla="*/ 643902 w 3171729"/>
                <a:gd name="connsiteY1201" fmla="*/ 1343159 h 3559016"/>
                <a:gd name="connsiteX1202" fmla="*/ 639806 w 3171729"/>
                <a:gd name="connsiteY1202" fmla="*/ 1348017 h 3559016"/>
                <a:gd name="connsiteX1203" fmla="*/ 638568 w 3171729"/>
                <a:gd name="connsiteY1203" fmla="*/ 1348017 h 3559016"/>
                <a:gd name="connsiteX1204" fmla="*/ 638568 w 3171729"/>
                <a:gd name="connsiteY1204" fmla="*/ 1347064 h 3559016"/>
                <a:gd name="connsiteX1205" fmla="*/ 631710 w 3171729"/>
                <a:gd name="connsiteY1205" fmla="*/ 1347064 h 3559016"/>
                <a:gd name="connsiteX1206" fmla="*/ 631710 w 3171729"/>
                <a:gd name="connsiteY1206" fmla="*/ 1348017 h 3559016"/>
                <a:gd name="connsiteX1207" fmla="*/ 618470 w 3171729"/>
                <a:gd name="connsiteY1207" fmla="*/ 1348017 h 3559016"/>
                <a:gd name="connsiteX1208" fmla="*/ 617613 w 3171729"/>
                <a:gd name="connsiteY1208" fmla="*/ 1348017 h 3559016"/>
                <a:gd name="connsiteX1209" fmla="*/ 617613 w 3171729"/>
                <a:gd name="connsiteY1209" fmla="*/ 1346683 h 3559016"/>
                <a:gd name="connsiteX1210" fmla="*/ 616470 w 3171729"/>
                <a:gd name="connsiteY1210" fmla="*/ 1346683 h 3559016"/>
                <a:gd name="connsiteX1211" fmla="*/ 616470 w 3171729"/>
                <a:gd name="connsiteY1211" fmla="*/ 1348588 h 3559016"/>
                <a:gd name="connsiteX1212" fmla="*/ 594658 w 3171729"/>
                <a:gd name="connsiteY1212" fmla="*/ 1358113 h 3559016"/>
                <a:gd name="connsiteX1213" fmla="*/ 575608 w 3171729"/>
                <a:gd name="connsiteY1213" fmla="*/ 1347922 h 3559016"/>
                <a:gd name="connsiteX1214" fmla="*/ 565130 w 3171729"/>
                <a:gd name="connsiteY1214" fmla="*/ 1326014 h 3559016"/>
                <a:gd name="connsiteX1215" fmla="*/ 539603 w 3171729"/>
                <a:gd name="connsiteY1215" fmla="*/ 1316489 h 3559016"/>
                <a:gd name="connsiteX1216" fmla="*/ 539603 w 3171729"/>
                <a:gd name="connsiteY1216" fmla="*/ 1314870 h 3559016"/>
                <a:gd name="connsiteX1217" fmla="*/ 539603 w 3171729"/>
                <a:gd name="connsiteY1217" fmla="*/ 1313536 h 3559016"/>
                <a:gd name="connsiteX1218" fmla="*/ 539603 w 3171729"/>
                <a:gd name="connsiteY1218" fmla="*/ 1311536 h 3559016"/>
                <a:gd name="connsiteX1219" fmla="*/ 539603 w 3171729"/>
                <a:gd name="connsiteY1219" fmla="*/ 1307345 h 3559016"/>
                <a:gd name="connsiteX1220" fmla="*/ 539603 w 3171729"/>
                <a:gd name="connsiteY1220" fmla="*/ 1305535 h 3559016"/>
                <a:gd name="connsiteX1221" fmla="*/ 539603 w 3171729"/>
                <a:gd name="connsiteY1221" fmla="*/ 1304392 h 3559016"/>
                <a:gd name="connsiteX1222" fmla="*/ 539603 w 3171729"/>
                <a:gd name="connsiteY1222" fmla="*/ 1302583 h 3559016"/>
                <a:gd name="connsiteX1223" fmla="*/ 539603 w 3171729"/>
                <a:gd name="connsiteY1223" fmla="*/ 1301630 h 3559016"/>
                <a:gd name="connsiteX1224" fmla="*/ 539603 w 3171729"/>
                <a:gd name="connsiteY1224" fmla="*/ 1299820 h 3559016"/>
                <a:gd name="connsiteX1225" fmla="*/ 539603 w 3171729"/>
                <a:gd name="connsiteY1225" fmla="*/ 1299344 h 3559016"/>
                <a:gd name="connsiteX1226" fmla="*/ 539603 w 3171729"/>
                <a:gd name="connsiteY1226" fmla="*/ 1297439 h 3559016"/>
                <a:gd name="connsiteX1227" fmla="*/ 549985 w 3171729"/>
                <a:gd name="connsiteY1227" fmla="*/ 1284104 h 3559016"/>
                <a:gd name="connsiteX1228" fmla="*/ 539984 w 3171729"/>
                <a:gd name="connsiteY1228" fmla="*/ 1267054 h 3559016"/>
                <a:gd name="connsiteX1229" fmla="*/ 549509 w 3171729"/>
                <a:gd name="connsiteY1229" fmla="*/ 1253624 h 3559016"/>
                <a:gd name="connsiteX1230" fmla="*/ 570940 w 3171729"/>
                <a:gd name="connsiteY1230" fmla="*/ 1253624 h 3559016"/>
                <a:gd name="connsiteX1231" fmla="*/ 592562 w 3171729"/>
                <a:gd name="connsiteY1231" fmla="*/ 1238765 h 3559016"/>
                <a:gd name="connsiteX1232" fmla="*/ 593515 w 3171729"/>
                <a:gd name="connsiteY1232" fmla="*/ 1237813 h 3559016"/>
                <a:gd name="connsiteX1233" fmla="*/ 587704 w 3171729"/>
                <a:gd name="connsiteY1233" fmla="*/ 1217048 h 3559016"/>
                <a:gd name="connsiteX1234" fmla="*/ 598944 w 3171729"/>
                <a:gd name="connsiteY1234" fmla="*/ 1198760 h 3559016"/>
                <a:gd name="connsiteX1235" fmla="*/ 598944 w 3171729"/>
                <a:gd name="connsiteY1235" fmla="*/ 1187330 h 3559016"/>
                <a:gd name="connsiteX1236" fmla="*/ 607612 w 3171729"/>
                <a:gd name="connsiteY1236" fmla="*/ 1177805 h 3559016"/>
                <a:gd name="connsiteX1237" fmla="*/ 618470 w 3171729"/>
                <a:gd name="connsiteY1237" fmla="*/ 1196855 h 3559016"/>
                <a:gd name="connsiteX1238" fmla="*/ 622566 w 3171729"/>
                <a:gd name="connsiteY1238" fmla="*/ 1200570 h 3559016"/>
                <a:gd name="connsiteX1239" fmla="*/ 637329 w 3171729"/>
                <a:gd name="connsiteY1239" fmla="*/ 1197998 h 3559016"/>
                <a:gd name="connsiteX1240" fmla="*/ 637996 w 3171729"/>
                <a:gd name="connsiteY1240" fmla="*/ 1197998 h 3559016"/>
                <a:gd name="connsiteX1241" fmla="*/ 654284 w 3171729"/>
                <a:gd name="connsiteY1241" fmla="*/ 1171995 h 3559016"/>
                <a:gd name="connsiteX1242" fmla="*/ 654284 w 3171729"/>
                <a:gd name="connsiteY1242" fmla="*/ 1158755 h 3559016"/>
                <a:gd name="connsiteX1243" fmla="*/ 664571 w 3171729"/>
                <a:gd name="connsiteY1243" fmla="*/ 1142563 h 3559016"/>
                <a:gd name="connsiteX1244" fmla="*/ 677620 w 3171729"/>
                <a:gd name="connsiteY1244" fmla="*/ 1142563 h 3559016"/>
                <a:gd name="connsiteX1245" fmla="*/ 685717 w 3171729"/>
                <a:gd name="connsiteY1245" fmla="*/ 1141896 h 3559016"/>
                <a:gd name="connsiteX1246" fmla="*/ 707719 w 3171729"/>
                <a:gd name="connsiteY1246" fmla="*/ 1141896 h 3559016"/>
                <a:gd name="connsiteX1247" fmla="*/ 713053 w 3171729"/>
                <a:gd name="connsiteY1247" fmla="*/ 1138086 h 3559016"/>
                <a:gd name="connsiteX1248" fmla="*/ 709720 w 3171729"/>
                <a:gd name="connsiteY1248" fmla="*/ 1126656 h 3559016"/>
                <a:gd name="connsiteX1249" fmla="*/ 709720 w 3171729"/>
                <a:gd name="connsiteY1249" fmla="*/ 1114940 h 3559016"/>
                <a:gd name="connsiteX1250" fmla="*/ 751344 w 3171729"/>
                <a:gd name="connsiteY1250" fmla="*/ 1114940 h 3559016"/>
                <a:gd name="connsiteX1251" fmla="*/ 760869 w 3171729"/>
                <a:gd name="connsiteY1251" fmla="*/ 1096747 h 3559016"/>
                <a:gd name="connsiteX1252" fmla="*/ 802969 w 3171729"/>
                <a:gd name="connsiteY1252" fmla="*/ 1104939 h 3559016"/>
                <a:gd name="connsiteX1253" fmla="*/ 805065 w 3171729"/>
                <a:gd name="connsiteY1253" fmla="*/ 1104939 h 3559016"/>
                <a:gd name="connsiteX1254" fmla="*/ 805732 w 3171729"/>
                <a:gd name="connsiteY1254" fmla="*/ 1104939 h 3559016"/>
                <a:gd name="connsiteX1255" fmla="*/ 808113 w 3171729"/>
                <a:gd name="connsiteY1255" fmla="*/ 1104939 h 3559016"/>
                <a:gd name="connsiteX1256" fmla="*/ 808113 w 3171729"/>
                <a:gd name="connsiteY1256" fmla="*/ 1104939 h 3559016"/>
                <a:gd name="connsiteX1257" fmla="*/ 808113 w 3171729"/>
                <a:gd name="connsiteY1257" fmla="*/ 1135514 h 3559016"/>
                <a:gd name="connsiteX1258" fmla="*/ 816019 w 3171729"/>
                <a:gd name="connsiteY1258" fmla="*/ 1146087 h 3559016"/>
                <a:gd name="connsiteX1259" fmla="*/ 812971 w 3171729"/>
                <a:gd name="connsiteY1259" fmla="*/ 1156469 h 3559016"/>
                <a:gd name="connsiteX1260" fmla="*/ 817924 w 3171729"/>
                <a:gd name="connsiteY1260" fmla="*/ 1162375 h 3559016"/>
                <a:gd name="connsiteX1261" fmla="*/ 840783 w 3171729"/>
                <a:gd name="connsiteY1261" fmla="*/ 1174471 h 3559016"/>
                <a:gd name="connsiteX1262" fmla="*/ 840783 w 3171729"/>
                <a:gd name="connsiteY1262" fmla="*/ 1196855 h 3559016"/>
                <a:gd name="connsiteX1263" fmla="*/ 853166 w 3171729"/>
                <a:gd name="connsiteY1263" fmla="*/ 1217620 h 3559016"/>
                <a:gd name="connsiteX1264" fmla="*/ 884217 w 3171729"/>
                <a:gd name="connsiteY1264" fmla="*/ 1217620 h 3559016"/>
                <a:gd name="connsiteX1265" fmla="*/ 895838 w 3171729"/>
                <a:gd name="connsiteY1265" fmla="*/ 1224097 h 3559016"/>
                <a:gd name="connsiteX1266" fmla="*/ 881932 w 3171729"/>
                <a:gd name="connsiteY1266" fmla="*/ 1232002 h 3559016"/>
                <a:gd name="connsiteX1267" fmla="*/ 882789 w 3171729"/>
                <a:gd name="connsiteY1267" fmla="*/ 1239337 h 3559016"/>
                <a:gd name="connsiteX1268" fmla="*/ 884217 w 3171729"/>
                <a:gd name="connsiteY1268" fmla="*/ 1241242 h 3559016"/>
                <a:gd name="connsiteX1269" fmla="*/ 884217 w 3171729"/>
                <a:gd name="connsiteY1269" fmla="*/ 1241242 h 3559016"/>
                <a:gd name="connsiteX1270" fmla="*/ 884217 w 3171729"/>
                <a:gd name="connsiteY1270" fmla="*/ 1241813 h 3559016"/>
                <a:gd name="connsiteX1271" fmla="*/ 884217 w 3171729"/>
                <a:gd name="connsiteY1271" fmla="*/ 1241813 h 3559016"/>
                <a:gd name="connsiteX1272" fmla="*/ 884789 w 3171729"/>
                <a:gd name="connsiteY1272" fmla="*/ 1242385 h 3559016"/>
                <a:gd name="connsiteX1273" fmla="*/ 885361 w 3171729"/>
                <a:gd name="connsiteY1273" fmla="*/ 1242956 h 3559016"/>
                <a:gd name="connsiteX1274" fmla="*/ 886027 w 3171729"/>
                <a:gd name="connsiteY1274" fmla="*/ 1243623 h 3559016"/>
                <a:gd name="connsiteX1275" fmla="*/ 886027 w 3171729"/>
                <a:gd name="connsiteY1275" fmla="*/ 1243623 h 3559016"/>
                <a:gd name="connsiteX1276" fmla="*/ 886789 w 3171729"/>
                <a:gd name="connsiteY1276" fmla="*/ 1244290 h 3559016"/>
                <a:gd name="connsiteX1277" fmla="*/ 886789 w 3171729"/>
                <a:gd name="connsiteY1277" fmla="*/ 1244290 h 3559016"/>
                <a:gd name="connsiteX1278" fmla="*/ 886789 w 3171729"/>
                <a:gd name="connsiteY1278" fmla="*/ 1244290 h 3559016"/>
                <a:gd name="connsiteX1279" fmla="*/ 887456 w 3171729"/>
                <a:gd name="connsiteY1279" fmla="*/ 1244861 h 3559016"/>
                <a:gd name="connsiteX1280" fmla="*/ 887456 w 3171729"/>
                <a:gd name="connsiteY1280" fmla="*/ 1244861 h 3559016"/>
                <a:gd name="connsiteX1281" fmla="*/ 888885 w 3171729"/>
                <a:gd name="connsiteY1281" fmla="*/ 1246099 h 3559016"/>
                <a:gd name="connsiteX1282" fmla="*/ 888885 w 3171729"/>
                <a:gd name="connsiteY1282" fmla="*/ 1246099 h 3559016"/>
                <a:gd name="connsiteX1283" fmla="*/ 888885 w 3171729"/>
                <a:gd name="connsiteY1283" fmla="*/ 1246099 h 3559016"/>
                <a:gd name="connsiteX1284" fmla="*/ 888885 w 3171729"/>
                <a:gd name="connsiteY1284" fmla="*/ 1246099 h 3559016"/>
                <a:gd name="connsiteX1285" fmla="*/ 891075 w 3171729"/>
                <a:gd name="connsiteY1285" fmla="*/ 1247719 h 3559016"/>
                <a:gd name="connsiteX1286" fmla="*/ 891075 w 3171729"/>
                <a:gd name="connsiteY1286" fmla="*/ 1247719 h 3559016"/>
                <a:gd name="connsiteX1287" fmla="*/ 891647 w 3171729"/>
                <a:gd name="connsiteY1287" fmla="*/ 1247719 h 3559016"/>
                <a:gd name="connsiteX1288" fmla="*/ 891647 w 3171729"/>
                <a:gd name="connsiteY1288" fmla="*/ 1247719 h 3559016"/>
                <a:gd name="connsiteX1289" fmla="*/ 891647 w 3171729"/>
                <a:gd name="connsiteY1289" fmla="*/ 1247719 h 3559016"/>
                <a:gd name="connsiteX1290" fmla="*/ 892409 w 3171729"/>
                <a:gd name="connsiteY1290" fmla="*/ 1248290 h 3559016"/>
                <a:gd name="connsiteX1291" fmla="*/ 892409 w 3171729"/>
                <a:gd name="connsiteY1291" fmla="*/ 1248290 h 3559016"/>
                <a:gd name="connsiteX1292" fmla="*/ 893552 w 3171729"/>
                <a:gd name="connsiteY1292" fmla="*/ 1248957 h 3559016"/>
                <a:gd name="connsiteX1293" fmla="*/ 893552 w 3171729"/>
                <a:gd name="connsiteY1293" fmla="*/ 1248957 h 3559016"/>
                <a:gd name="connsiteX1294" fmla="*/ 894504 w 3171729"/>
                <a:gd name="connsiteY1294" fmla="*/ 1249528 h 3559016"/>
                <a:gd name="connsiteX1295" fmla="*/ 895838 w 3171729"/>
                <a:gd name="connsiteY1295" fmla="*/ 1250481 h 3559016"/>
                <a:gd name="connsiteX1296" fmla="*/ 895838 w 3171729"/>
                <a:gd name="connsiteY1296" fmla="*/ 1250481 h 3559016"/>
                <a:gd name="connsiteX1297" fmla="*/ 896981 w 3171729"/>
                <a:gd name="connsiteY1297" fmla="*/ 1251243 h 3559016"/>
                <a:gd name="connsiteX1298" fmla="*/ 897933 w 3171729"/>
                <a:gd name="connsiteY1298" fmla="*/ 1251814 h 3559016"/>
                <a:gd name="connsiteX1299" fmla="*/ 897933 w 3171729"/>
                <a:gd name="connsiteY1299" fmla="*/ 1251814 h 3559016"/>
                <a:gd name="connsiteX1300" fmla="*/ 899362 w 3171729"/>
                <a:gd name="connsiteY1300" fmla="*/ 1252672 h 3559016"/>
                <a:gd name="connsiteX1301" fmla="*/ 899838 w 3171729"/>
                <a:gd name="connsiteY1301" fmla="*/ 1252672 h 3559016"/>
                <a:gd name="connsiteX1302" fmla="*/ 899838 w 3171729"/>
                <a:gd name="connsiteY1302" fmla="*/ 1252672 h 3559016"/>
                <a:gd name="connsiteX1303" fmla="*/ 899838 w 3171729"/>
                <a:gd name="connsiteY1303" fmla="*/ 1252672 h 3559016"/>
                <a:gd name="connsiteX1304" fmla="*/ 899838 w 3171729"/>
                <a:gd name="connsiteY1304" fmla="*/ 1252672 h 3559016"/>
                <a:gd name="connsiteX1305" fmla="*/ 899838 w 3171729"/>
                <a:gd name="connsiteY1305" fmla="*/ 1252672 h 3559016"/>
                <a:gd name="connsiteX1306" fmla="*/ 900600 w 3171729"/>
                <a:gd name="connsiteY1306" fmla="*/ 1252672 h 3559016"/>
                <a:gd name="connsiteX1307" fmla="*/ 901553 w 3171729"/>
                <a:gd name="connsiteY1307" fmla="*/ 1253243 h 3559016"/>
                <a:gd name="connsiteX1308" fmla="*/ 901553 w 3171729"/>
                <a:gd name="connsiteY1308" fmla="*/ 1253243 h 3559016"/>
                <a:gd name="connsiteX1309" fmla="*/ 901553 w 3171729"/>
                <a:gd name="connsiteY1309" fmla="*/ 1253243 h 3559016"/>
                <a:gd name="connsiteX1310" fmla="*/ 902125 w 3171729"/>
                <a:gd name="connsiteY1310" fmla="*/ 1253243 h 3559016"/>
                <a:gd name="connsiteX1311" fmla="*/ 902982 w 3171729"/>
                <a:gd name="connsiteY1311" fmla="*/ 1253719 h 3559016"/>
                <a:gd name="connsiteX1312" fmla="*/ 888885 w 3171729"/>
                <a:gd name="connsiteY1312" fmla="*/ 1273627 h 3559016"/>
                <a:gd name="connsiteX1313" fmla="*/ 856500 w 3171729"/>
                <a:gd name="connsiteY1313" fmla="*/ 1273627 h 3559016"/>
                <a:gd name="connsiteX1314" fmla="*/ 509695 w 3171729"/>
                <a:gd name="connsiteY1314" fmla="*/ 1316394 h 3559016"/>
                <a:gd name="connsiteX1315" fmla="*/ 508552 w 3171729"/>
                <a:gd name="connsiteY1315" fmla="*/ 1316394 h 3559016"/>
                <a:gd name="connsiteX1316" fmla="*/ 494264 w 3171729"/>
                <a:gd name="connsiteY1316" fmla="*/ 1315060 h 3559016"/>
                <a:gd name="connsiteX1317" fmla="*/ 484739 w 3171729"/>
                <a:gd name="connsiteY1317" fmla="*/ 1318108 h 3559016"/>
                <a:gd name="connsiteX1318" fmla="*/ 483310 w 3171729"/>
                <a:gd name="connsiteY1318" fmla="*/ 1318680 h 3559016"/>
                <a:gd name="connsiteX1319" fmla="*/ 483310 w 3171729"/>
                <a:gd name="connsiteY1319" fmla="*/ 1327252 h 3559016"/>
                <a:gd name="connsiteX1320" fmla="*/ 468546 w 3171729"/>
                <a:gd name="connsiteY1320" fmla="*/ 1333348 h 3559016"/>
                <a:gd name="connsiteX1321" fmla="*/ 436733 w 3171729"/>
                <a:gd name="connsiteY1321" fmla="*/ 1321823 h 3559016"/>
                <a:gd name="connsiteX1322" fmla="*/ 422160 w 3171729"/>
                <a:gd name="connsiteY1322" fmla="*/ 1335539 h 3559016"/>
                <a:gd name="connsiteX1323" fmla="*/ 413587 w 3171729"/>
                <a:gd name="connsiteY1323" fmla="*/ 1331348 h 3559016"/>
                <a:gd name="connsiteX1324" fmla="*/ 413587 w 3171729"/>
                <a:gd name="connsiteY1324" fmla="*/ 1302773 h 3559016"/>
                <a:gd name="connsiteX1325" fmla="*/ 392632 w 3171729"/>
                <a:gd name="connsiteY1325" fmla="*/ 1302773 h 3559016"/>
                <a:gd name="connsiteX1326" fmla="*/ 413778 w 3171729"/>
                <a:gd name="connsiteY1326" fmla="*/ 1279342 h 3559016"/>
                <a:gd name="connsiteX1327" fmla="*/ 413778 w 3171729"/>
                <a:gd name="connsiteY1327" fmla="*/ 1267531 h 3559016"/>
                <a:gd name="connsiteX1328" fmla="*/ 380250 w 3171729"/>
                <a:gd name="connsiteY1328" fmla="*/ 1267531 h 3559016"/>
                <a:gd name="connsiteX1329" fmla="*/ 379583 w 3171729"/>
                <a:gd name="connsiteY1329" fmla="*/ 1267531 h 3559016"/>
                <a:gd name="connsiteX1330" fmla="*/ 382441 w 3171729"/>
                <a:gd name="connsiteY1330" fmla="*/ 1245337 h 3559016"/>
                <a:gd name="connsiteX1331" fmla="*/ 382441 w 3171729"/>
                <a:gd name="connsiteY1331" fmla="*/ 1228764 h 3559016"/>
                <a:gd name="connsiteX1332" fmla="*/ 361581 w 3171729"/>
                <a:gd name="connsiteY1332" fmla="*/ 1228764 h 3559016"/>
                <a:gd name="connsiteX1333" fmla="*/ 354437 w 3171729"/>
                <a:gd name="connsiteY1333" fmla="*/ 1242194 h 3559016"/>
                <a:gd name="connsiteX1334" fmla="*/ 309479 w 3171729"/>
                <a:gd name="connsiteY1334" fmla="*/ 1242194 h 3559016"/>
                <a:gd name="connsiteX1335" fmla="*/ 309479 w 3171729"/>
                <a:gd name="connsiteY1335" fmla="*/ 1254386 h 3559016"/>
                <a:gd name="connsiteX1336" fmla="*/ 297763 w 3171729"/>
                <a:gd name="connsiteY1336" fmla="*/ 1249243 h 3559016"/>
                <a:gd name="connsiteX1337" fmla="*/ 279761 w 3171729"/>
                <a:gd name="connsiteY1337" fmla="*/ 1255339 h 3559016"/>
                <a:gd name="connsiteX1338" fmla="*/ 268617 w 3171729"/>
                <a:gd name="connsiteY1338" fmla="*/ 1244480 h 3559016"/>
                <a:gd name="connsiteX1339" fmla="*/ 280523 w 3171729"/>
                <a:gd name="connsiteY1339" fmla="*/ 1233145 h 3559016"/>
                <a:gd name="connsiteX1340" fmla="*/ 281761 w 3171729"/>
                <a:gd name="connsiteY1340" fmla="*/ 1233145 h 3559016"/>
                <a:gd name="connsiteX1341" fmla="*/ 281761 w 3171729"/>
                <a:gd name="connsiteY1341" fmla="*/ 1232193 h 3559016"/>
                <a:gd name="connsiteX1342" fmla="*/ 281761 w 3171729"/>
                <a:gd name="connsiteY1342" fmla="*/ 1232193 h 3559016"/>
                <a:gd name="connsiteX1343" fmla="*/ 286905 w 3171729"/>
                <a:gd name="connsiteY1343" fmla="*/ 1227240 h 3559016"/>
                <a:gd name="connsiteX1344" fmla="*/ 281761 w 3171729"/>
                <a:gd name="connsiteY1344" fmla="*/ 1228288 h 3559016"/>
                <a:gd name="connsiteX1345" fmla="*/ 281761 w 3171729"/>
                <a:gd name="connsiteY1345" fmla="*/ 1182282 h 3559016"/>
                <a:gd name="connsiteX1346" fmla="*/ 260235 w 3171729"/>
                <a:gd name="connsiteY1346" fmla="*/ 1169423 h 3559016"/>
                <a:gd name="connsiteX1347" fmla="*/ 252329 w 3171729"/>
                <a:gd name="connsiteY1347" fmla="*/ 1126180 h 3559016"/>
                <a:gd name="connsiteX1348" fmla="*/ 252329 w 3171729"/>
                <a:gd name="connsiteY1348" fmla="*/ 1126180 h 3559016"/>
                <a:gd name="connsiteX1349" fmla="*/ 253662 w 3171729"/>
                <a:gd name="connsiteY1349" fmla="*/ 1126180 h 3559016"/>
                <a:gd name="connsiteX1350" fmla="*/ 256044 w 3171729"/>
                <a:gd name="connsiteY1350" fmla="*/ 1125608 h 3559016"/>
                <a:gd name="connsiteX1351" fmla="*/ 257472 w 3171729"/>
                <a:gd name="connsiteY1351" fmla="*/ 1125608 h 3559016"/>
                <a:gd name="connsiteX1352" fmla="*/ 259758 w 3171729"/>
                <a:gd name="connsiteY1352" fmla="*/ 1124846 h 3559016"/>
                <a:gd name="connsiteX1353" fmla="*/ 261283 w 3171729"/>
                <a:gd name="connsiteY1353" fmla="*/ 1124084 h 3559016"/>
                <a:gd name="connsiteX1354" fmla="*/ 263378 w 3171729"/>
                <a:gd name="connsiteY1354" fmla="*/ 1123036 h 3559016"/>
                <a:gd name="connsiteX1355" fmla="*/ 264807 w 3171729"/>
                <a:gd name="connsiteY1355" fmla="*/ 1122274 h 3559016"/>
                <a:gd name="connsiteX1356" fmla="*/ 266712 w 3171729"/>
                <a:gd name="connsiteY1356" fmla="*/ 1120941 h 3559016"/>
                <a:gd name="connsiteX1357" fmla="*/ 267950 w 3171729"/>
                <a:gd name="connsiteY1357" fmla="*/ 1119988 h 3559016"/>
                <a:gd name="connsiteX1358" fmla="*/ 269569 w 3171729"/>
                <a:gd name="connsiteY1358" fmla="*/ 1118560 h 3559016"/>
                <a:gd name="connsiteX1359" fmla="*/ 270427 w 3171729"/>
                <a:gd name="connsiteY1359" fmla="*/ 1117512 h 3559016"/>
                <a:gd name="connsiteX1360" fmla="*/ 271570 w 3171729"/>
                <a:gd name="connsiteY1360" fmla="*/ 1115797 h 3559016"/>
                <a:gd name="connsiteX1361" fmla="*/ 272141 w 3171729"/>
                <a:gd name="connsiteY1361" fmla="*/ 1114845 h 3559016"/>
                <a:gd name="connsiteX1362" fmla="*/ 272712 w 3171729"/>
                <a:gd name="connsiteY1362" fmla="*/ 1112083 h 3559016"/>
                <a:gd name="connsiteX1363" fmla="*/ 272712 w 3171729"/>
                <a:gd name="connsiteY1363" fmla="*/ 1073983 h 3559016"/>
                <a:gd name="connsiteX1364" fmla="*/ 282809 w 3171729"/>
                <a:gd name="connsiteY1364" fmla="*/ 1073983 h 3559016"/>
                <a:gd name="connsiteX1365" fmla="*/ 291572 w 3171729"/>
                <a:gd name="connsiteY1365" fmla="*/ 1103891 h 3559016"/>
                <a:gd name="connsiteX1366" fmla="*/ 339197 w 3171729"/>
                <a:gd name="connsiteY1366" fmla="*/ 1085984 h 3559016"/>
                <a:gd name="connsiteX1367" fmla="*/ 547699 w 3171729"/>
                <a:gd name="connsiteY1367" fmla="*/ 1085984 h 3559016"/>
                <a:gd name="connsiteX1368" fmla="*/ 566178 w 3171729"/>
                <a:gd name="connsiteY1368" fmla="*/ 1036930 h 3559016"/>
                <a:gd name="connsiteX1369" fmla="*/ 544080 w 3171729"/>
                <a:gd name="connsiteY1369" fmla="*/ 1028072 h 3559016"/>
                <a:gd name="connsiteX1370" fmla="*/ 513124 w 3171729"/>
                <a:gd name="connsiteY1370" fmla="*/ 618497 h 3559016"/>
                <a:gd name="connsiteX1371" fmla="*/ 584085 w 3171729"/>
                <a:gd name="connsiteY1371" fmla="*/ 618497 h 3559016"/>
                <a:gd name="connsiteX1372" fmla="*/ 850785 w 3171729"/>
                <a:gd name="connsiteY1372" fmla="*/ 803187 h 3559016"/>
                <a:gd name="connsiteX1373" fmla="*/ 852118 w 3171729"/>
                <a:gd name="connsiteY1373" fmla="*/ 824047 h 3559016"/>
                <a:gd name="connsiteX1374" fmla="*/ 871168 w 3171729"/>
                <a:gd name="connsiteY1374" fmla="*/ 834334 h 3559016"/>
                <a:gd name="connsiteX1375" fmla="*/ 869549 w 3171729"/>
                <a:gd name="connsiteY1375" fmla="*/ 843097 h 3559016"/>
                <a:gd name="connsiteX1376" fmla="*/ 874597 w 3171729"/>
                <a:gd name="connsiteY1376" fmla="*/ 845668 h 3559016"/>
                <a:gd name="connsiteX1377" fmla="*/ 883551 w 3171729"/>
                <a:gd name="connsiteY1377" fmla="*/ 844811 h 3559016"/>
                <a:gd name="connsiteX1378" fmla="*/ 898981 w 3171729"/>
                <a:gd name="connsiteY1378" fmla="*/ 844240 h 3559016"/>
                <a:gd name="connsiteX1379" fmla="*/ 894981 w 3171729"/>
                <a:gd name="connsiteY1379" fmla="*/ 847192 h 3559016"/>
                <a:gd name="connsiteX1380" fmla="*/ 888599 w 3171729"/>
                <a:gd name="connsiteY1380" fmla="*/ 855384 h 3559016"/>
                <a:gd name="connsiteX1381" fmla="*/ 901458 w 3171729"/>
                <a:gd name="connsiteY1381" fmla="*/ 859861 h 3559016"/>
                <a:gd name="connsiteX1382" fmla="*/ 946035 w 3171729"/>
                <a:gd name="connsiteY1382" fmla="*/ 859861 h 3559016"/>
                <a:gd name="connsiteX1383" fmla="*/ 946035 w 3171729"/>
                <a:gd name="connsiteY1383" fmla="*/ 884149 h 3559016"/>
                <a:gd name="connsiteX1384" fmla="*/ 935557 w 3171729"/>
                <a:gd name="connsiteY1384" fmla="*/ 903199 h 3559016"/>
                <a:gd name="connsiteX1385" fmla="*/ 935557 w 3171729"/>
                <a:gd name="connsiteY1385" fmla="*/ 903199 h 3559016"/>
                <a:gd name="connsiteX1386" fmla="*/ 947654 w 3171729"/>
                <a:gd name="connsiteY1386" fmla="*/ 915296 h 3559016"/>
                <a:gd name="connsiteX1387" fmla="*/ 995279 w 3171729"/>
                <a:gd name="connsiteY1387" fmla="*/ 904533 h 3559016"/>
                <a:gd name="connsiteX1388" fmla="*/ 988992 w 3171729"/>
                <a:gd name="connsiteY1388" fmla="*/ 943966 h 3559016"/>
                <a:gd name="connsiteX1389" fmla="*/ 988992 w 3171729"/>
                <a:gd name="connsiteY1389" fmla="*/ 1017309 h 3559016"/>
                <a:gd name="connsiteX1390" fmla="*/ 973657 w 3171729"/>
                <a:gd name="connsiteY1390" fmla="*/ 1055409 h 3559016"/>
                <a:gd name="connsiteX1391" fmla="*/ 960037 w 3171729"/>
                <a:gd name="connsiteY1391" fmla="*/ 1081222 h 3559016"/>
                <a:gd name="connsiteX1392" fmla="*/ 948130 w 3171729"/>
                <a:gd name="connsiteY1392" fmla="*/ 1081222 h 3559016"/>
                <a:gd name="connsiteX1393" fmla="*/ 941272 w 3171729"/>
                <a:gd name="connsiteY1393" fmla="*/ 1081222 h 3559016"/>
                <a:gd name="connsiteX1394" fmla="*/ 936700 w 3171729"/>
                <a:gd name="connsiteY1394" fmla="*/ 1081222 h 3559016"/>
                <a:gd name="connsiteX1395" fmla="*/ 912983 w 3171729"/>
                <a:gd name="connsiteY1395" fmla="*/ 1085222 h 3559016"/>
                <a:gd name="connsiteX1396" fmla="*/ 854976 w 3171729"/>
                <a:gd name="connsiteY1396" fmla="*/ 1085222 h 3559016"/>
                <a:gd name="connsiteX1397" fmla="*/ 854309 w 3171729"/>
                <a:gd name="connsiteY1397" fmla="*/ 1086651 h 3559016"/>
                <a:gd name="connsiteX1398" fmla="*/ 842308 w 3171729"/>
                <a:gd name="connsiteY1398" fmla="*/ 1101129 h 3559016"/>
                <a:gd name="connsiteX1399" fmla="*/ 832783 w 3171729"/>
                <a:gd name="connsiteY1399" fmla="*/ 1101129 h 3559016"/>
                <a:gd name="connsiteX1400" fmla="*/ 828115 w 3171729"/>
                <a:gd name="connsiteY1400" fmla="*/ 1101129 h 3559016"/>
                <a:gd name="connsiteX1401" fmla="*/ 806303 w 3171729"/>
                <a:gd name="connsiteY1401" fmla="*/ 1101129 h 3559016"/>
                <a:gd name="connsiteX1402" fmla="*/ 804684 w 3171729"/>
                <a:gd name="connsiteY1402" fmla="*/ 1101129 h 3559016"/>
                <a:gd name="connsiteX1403" fmla="*/ 801159 w 3171729"/>
                <a:gd name="connsiteY1403" fmla="*/ 1100367 h 3559016"/>
                <a:gd name="connsiteX1404" fmla="*/ 760488 w 3171729"/>
                <a:gd name="connsiteY1404" fmla="*/ 1092556 h 3559016"/>
                <a:gd name="connsiteX1405" fmla="*/ 758773 w 3171729"/>
                <a:gd name="connsiteY1405" fmla="*/ 1092556 h 3559016"/>
                <a:gd name="connsiteX1406" fmla="*/ 748677 w 3171729"/>
                <a:gd name="connsiteY1406" fmla="*/ 1111606 h 3559016"/>
                <a:gd name="connsiteX1407" fmla="*/ 705148 w 3171729"/>
                <a:gd name="connsiteY1407" fmla="*/ 1111606 h 3559016"/>
                <a:gd name="connsiteX1408" fmla="*/ 705148 w 3171729"/>
                <a:gd name="connsiteY1408" fmla="*/ 1129799 h 3559016"/>
                <a:gd name="connsiteX1409" fmla="*/ 705148 w 3171729"/>
                <a:gd name="connsiteY1409" fmla="*/ 1129799 h 3559016"/>
                <a:gd name="connsiteX1410" fmla="*/ 705624 w 3171729"/>
                <a:gd name="connsiteY1410" fmla="*/ 1130371 h 3559016"/>
                <a:gd name="connsiteX1411" fmla="*/ 705624 w 3171729"/>
                <a:gd name="connsiteY1411" fmla="*/ 1130942 h 3559016"/>
                <a:gd name="connsiteX1412" fmla="*/ 706576 w 3171729"/>
                <a:gd name="connsiteY1412" fmla="*/ 1132276 h 3559016"/>
                <a:gd name="connsiteX1413" fmla="*/ 707148 w 3171729"/>
                <a:gd name="connsiteY1413" fmla="*/ 1133323 h 3559016"/>
                <a:gd name="connsiteX1414" fmla="*/ 707719 w 3171729"/>
                <a:gd name="connsiteY1414" fmla="*/ 1134371 h 3559016"/>
                <a:gd name="connsiteX1415" fmla="*/ 707719 w 3171729"/>
                <a:gd name="connsiteY1415" fmla="*/ 1135133 h 3559016"/>
                <a:gd name="connsiteX1416" fmla="*/ 707719 w 3171729"/>
                <a:gd name="connsiteY1416" fmla="*/ 1136371 h 3559016"/>
                <a:gd name="connsiteX1417" fmla="*/ 707719 w 3171729"/>
                <a:gd name="connsiteY1417" fmla="*/ 1137800 h 3559016"/>
                <a:gd name="connsiteX1418" fmla="*/ 706005 w 3171729"/>
                <a:gd name="connsiteY1418" fmla="*/ 1138657 h 3559016"/>
                <a:gd name="connsiteX1419" fmla="*/ 684859 w 3171729"/>
                <a:gd name="connsiteY1419" fmla="*/ 1138657 h 3559016"/>
                <a:gd name="connsiteX1420" fmla="*/ 676573 w 3171729"/>
                <a:gd name="connsiteY1420" fmla="*/ 1139229 h 3559016"/>
                <a:gd name="connsiteX1421" fmla="*/ 661047 w 3171729"/>
                <a:gd name="connsiteY1421" fmla="*/ 1139229 h 3559016"/>
                <a:gd name="connsiteX1422" fmla="*/ 648569 w 3171729"/>
                <a:gd name="connsiteY1422" fmla="*/ 1158755 h 3559016"/>
                <a:gd name="connsiteX1423" fmla="*/ 648569 w 3171729"/>
                <a:gd name="connsiteY1423" fmla="*/ 1171519 h 3559016"/>
                <a:gd name="connsiteX1424" fmla="*/ 633710 w 3171729"/>
                <a:gd name="connsiteY1424" fmla="*/ 1195331 h 3559016"/>
                <a:gd name="connsiteX1425" fmla="*/ 623233 w 3171729"/>
                <a:gd name="connsiteY1425" fmla="*/ 1197331 h 3559016"/>
                <a:gd name="connsiteX1426" fmla="*/ 621899 w 3171729"/>
                <a:gd name="connsiteY1426" fmla="*/ 1196188 h 3559016"/>
                <a:gd name="connsiteX1427" fmla="*/ 608945 w 3171729"/>
                <a:gd name="connsiteY1427" fmla="*/ 1173805 h 3559016"/>
                <a:gd name="connsiteX1428" fmla="*/ 607230 w 3171729"/>
                <a:gd name="connsiteY1428" fmla="*/ 1171138 h 3559016"/>
                <a:gd name="connsiteX1429" fmla="*/ 593610 w 3171729"/>
                <a:gd name="connsiteY1429" fmla="*/ 1185616 h 3559016"/>
                <a:gd name="connsiteX1430" fmla="*/ 593610 w 3171729"/>
                <a:gd name="connsiteY1430" fmla="*/ 1197998 h 3559016"/>
                <a:gd name="connsiteX1431" fmla="*/ 581989 w 3171729"/>
                <a:gd name="connsiteY1431" fmla="*/ 1217048 h 3559016"/>
                <a:gd name="connsiteX1432" fmla="*/ 587609 w 3171729"/>
                <a:gd name="connsiteY1432" fmla="*/ 1237051 h 3559016"/>
                <a:gd name="connsiteX1433" fmla="*/ 570369 w 3171729"/>
                <a:gd name="connsiteY1433" fmla="*/ 1249528 h 3559016"/>
                <a:gd name="connsiteX1434" fmla="*/ 546461 w 3171729"/>
                <a:gd name="connsiteY1434" fmla="*/ 1249528 h 3559016"/>
                <a:gd name="connsiteX1435" fmla="*/ 533507 w 3171729"/>
                <a:gd name="connsiteY1435" fmla="*/ 1267435 h 3559016"/>
                <a:gd name="connsiteX1436" fmla="*/ 543032 w 3171729"/>
                <a:gd name="connsiteY1436" fmla="*/ 1284390 h 3559016"/>
                <a:gd name="connsiteX1437" fmla="*/ 533507 w 3171729"/>
                <a:gd name="connsiteY1437" fmla="*/ 1296677 h 3559016"/>
                <a:gd name="connsiteX1438" fmla="*/ 533507 w 3171729"/>
                <a:gd name="connsiteY1438" fmla="*/ 1297534 h 3559016"/>
                <a:gd name="connsiteX1439" fmla="*/ 533507 w 3171729"/>
                <a:gd name="connsiteY1439" fmla="*/ 1317918 h 3559016"/>
                <a:gd name="connsiteX1440" fmla="*/ 515124 w 3171729"/>
                <a:gd name="connsiteY1440" fmla="*/ 1333348 h 3559016"/>
                <a:gd name="connsiteX1441" fmla="*/ 511123 w 3171729"/>
                <a:gd name="connsiteY1441" fmla="*/ 1333348 h 3559016"/>
                <a:gd name="connsiteX1442" fmla="*/ 511123 w 3171729"/>
                <a:gd name="connsiteY1442" fmla="*/ 1316584 h 3559016"/>
                <a:gd name="connsiteX1443" fmla="*/ 2795695 w 3171729"/>
                <a:gd name="connsiteY1443" fmla="*/ 1228192 h 3559016"/>
                <a:gd name="connsiteX1444" fmla="*/ 2798266 w 3171729"/>
                <a:gd name="connsiteY1444" fmla="*/ 1244480 h 3559016"/>
                <a:gd name="connsiteX1445" fmla="*/ 2774835 w 3171729"/>
                <a:gd name="connsiteY1445" fmla="*/ 1266769 h 3559016"/>
                <a:gd name="connsiteX1446" fmla="*/ 2785694 w 3171729"/>
                <a:gd name="connsiteY1446" fmla="*/ 1281247 h 3559016"/>
                <a:gd name="connsiteX1447" fmla="*/ 2792551 w 3171729"/>
                <a:gd name="connsiteY1447" fmla="*/ 1278484 h 3559016"/>
                <a:gd name="connsiteX1448" fmla="*/ 2788741 w 3171729"/>
                <a:gd name="connsiteY1448" fmla="*/ 1286390 h 3559016"/>
                <a:gd name="connsiteX1449" fmla="*/ 2782264 w 3171729"/>
                <a:gd name="connsiteY1449" fmla="*/ 1299725 h 3559016"/>
                <a:gd name="connsiteX1450" fmla="*/ 2742926 w 3171729"/>
                <a:gd name="connsiteY1450" fmla="*/ 1303345 h 3559016"/>
                <a:gd name="connsiteX1451" fmla="*/ 2732734 w 3171729"/>
                <a:gd name="connsiteY1451" fmla="*/ 1285533 h 3559016"/>
                <a:gd name="connsiteX1452" fmla="*/ 2739592 w 3171729"/>
                <a:gd name="connsiteY1452" fmla="*/ 1253815 h 3559016"/>
                <a:gd name="connsiteX1453" fmla="*/ 2751784 w 3171729"/>
                <a:gd name="connsiteY1453" fmla="*/ 1237146 h 3559016"/>
                <a:gd name="connsiteX1454" fmla="*/ 2766357 w 3171729"/>
                <a:gd name="connsiteY1454" fmla="*/ 1237146 h 3559016"/>
                <a:gd name="connsiteX1455" fmla="*/ 2793123 w 3171729"/>
                <a:gd name="connsiteY1455" fmla="*/ 1220572 h 3559016"/>
                <a:gd name="connsiteX1456" fmla="*/ 2580906 w 3171729"/>
                <a:gd name="connsiteY1456" fmla="*/ 990925 h 3559016"/>
                <a:gd name="connsiteX1457" fmla="*/ 2617768 w 3171729"/>
                <a:gd name="connsiteY1457" fmla="*/ 1061695 h 3559016"/>
                <a:gd name="connsiteX1458" fmla="*/ 2631674 w 3171729"/>
                <a:gd name="connsiteY1458" fmla="*/ 1095509 h 3559016"/>
                <a:gd name="connsiteX1459" fmla="*/ 2644533 w 3171729"/>
                <a:gd name="connsiteY1459" fmla="*/ 1094557 h 3559016"/>
                <a:gd name="connsiteX1460" fmla="*/ 2652629 w 3171729"/>
                <a:gd name="connsiteY1460" fmla="*/ 1106653 h 3559016"/>
                <a:gd name="connsiteX1461" fmla="*/ 2655010 w 3171729"/>
                <a:gd name="connsiteY1461" fmla="*/ 1107130 h 3559016"/>
                <a:gd name="connsiteX1462" fmla="*/ 2676918 w 3171729"/>
                <a:gd name="connsiteY1462" fmla="*/ 1113226 h 3559016"/>
                <a:gd name="connsiteX1463" fmla="*/ 2702350 w 3171729"/>
                <a:gd name="connsiteY1463" fmla="*/ 1134181 h 3559016"/>
                <a:gd name="connsiteX1464" fmla="*/ 2730925 w 3171729"/>
                <a:gd name="connsiteY1464" fmla="*/ 1172852 h 3559016"/>
                <a:gd name="connsiteX1465" fmla="*/ 2731877 w 3171729"/>
                <a:gd name="connsiteY1465" fmla="*/ 1172852 h 3559016"/>
                <a:gd name="connsiteX1466" fmla="*/ 2762262 w 3171729"/>
                <a:gd name="connsiteY1466" fmla="*/ 1182853 h 3559016"/>
                <a:gd name="connsiteX1467" fmla="*/ 2769691 w 3171729"/>
                <a:gd name="connsiteY1467" fmla="*/ 1209904 h 3559016"/>
                <a:gd name="connsiteX1468" fmla="*/ 2769691 w 3171729"/>
                <a:gd name="connsiteY1468" fmla="*/ 1211619 h 3559016"/>
                <a:gd name="connsiteX1469" fmla="*/ 2789789 w 3171729"/>
                <a:gd name="connsiteY1469" fmla="*/ 1212571 h 3559016"/>
                <a:gd name="connsiteX1470" fmla="*/ 2790932 w 3171729"/>
                <a:gd name="connsiteY1470" fmla="*/ 1216000 h 3559016"/>
                <a:gd name="connsiteX1471" fmla="*/ 2765310 w 3171729"/>
                <a:gd name="connsiteY1471" fmla="*/ 1232383 h 3559016"/>
                <a:gd name="connsiteX1472" fmla="*/ 2751784 w 3171729"/>
                <a:gd name="connsiteY1472" fmla="*/ 1232383 h 3559016"/>
                <a:gd name="connsiteX1473" fmla="*/ 2730353 w 3171729"/>
                <a:gd name="connsiteY1473" fmla="*/ 1211809 h 3559016"/>
                <a:gd name="connsiteX1474" fmla="*/ 2725495 w 3171729"/>
                <a:gd name="connsiteY1474" fmla="*/ 1185711 h 3559016"/>
                <a:gd name="connsiteX1475" fmla="*/ 2704255 w 3171729"/>
                <a:gd name="connsiteY1475" fmla="*/ 1177996 h 3559016"/>
                <a:gd name="connsiteX1476" fmla="*/ 2690062 w 3171729"/>
                <a:gd name="connsiteY1476" fmla="*/ 1148659 h 3559016"/>
                <a:gd name="connsiteX1477" fmla="*/ 2630531 w 3171729"/>
                <a:gd name="connsiteY1477" fmla="*/ 1124656 h 3559016"/>
                <a:gd name="connsiteX1478" fmla="*/ 2609481 w 3171729"/>
                <a:gd name="connsiteY1478" fmla="*/ 1124656 h 3559016"/>
                <a:gd name="connsiteX1479" fmla="*/ 2602051 w 3171729"/>
                <a:gd name="connsiteY1479" fmla="*/ 1115131 h 3559016"/>
                <a:gd name="connsiteX1480" fmla="*/ 2598622 w 3171729"/>
                <a:gd name="connsiteY1480" fmla="*/ 1116178 h 3559016"/>
                <a:gd name="connsiteX1481" fmla="*/ 2590145 w 3171729"/>
                <a:gd name="connsiteY1481" fmla="*/ 1130847 h 3559016"/>
                <a:gd name="connsiteX1482" fmla="*/ 2565475 w 3171729"/>
                <a:gd name="connsiteY1482" fmla="*/ 1134181 h 3559016"/>
                <a:gd name="connsiteX1483" fmla="*/ 2555950 w 3171729"/>
                <a:gd name="connsiteY1483" fmla="*/ 1115131 h 3559016"/>
                <a:gd name="connsiteX1484" fmla="*/ 2544997 w 3171729"/>
                <a:gd name="connsiteY1484" fmla="*/ 1115131 h 3559016"/>
                <a:gd name="connsiteX1485" fmla="*/ 2539091 w 3171729"/>
                <a:gd name="connsiteY1485" fmla="*/ 1142277 h 3559016"/>
                <a:gd name="connsiteX1486" fmla="*/ 2532138 w 3171729"/>
                <a:gd name="connsiteY1486" fmla="*/ 1148373 h 3559016"/>
                <a:gd name="connsiteX1487" fmla="*/ 2519851 w 3171729"/>
                <a:gd name="connsiteY1487" fmla="*/ 1142944 h 3559016"/>
                <a:gd name="connsiteX1488" fmla="*/ 2520803 w 3171729"/>
                <a:gd name="connsiteY1488" fmla="*/ 1141229 h 3559016"/>
                <a:gd name="connsiteX1489" fmla="*/ 2521946 w 3171729"/>
                <a:gd name="connsiteY1489" fmla="*/ 1136371 h 3559016"/>
                <a:gd name="connsiteX1490" fmla="*/ 2517565 w 3171729"/>
                <a:gd name="connsiteY1490" fmla="*/ 1134562 h 3559016"/>
                <a:gd name="connsiteX1491" fmla="*/ 2486799 w 3171729"/>
                <a:gd name="connsiteY1491" fmla="*/ 1140086 h 3559016"/>
                <a:gd name="connsiteX1492" fmla="*/ 2482703 w 3171729"/>
                <a:gd name="connsiteY1492" fmla="*/ 1137324 h 3559016"/>
                <a:gd name="connsiteX1493" fmla="*/ 2470035 w 3171729"/>
                <a:gd name="connsiteY1493" fmla="*/ 1090556 h 3559016"/>
                <a:gd name="connsiteX1494" fmla="*/ 2500324 w 3171729"/>
                <a:gd name="connsiteY1494" fmla="*/ 1053504 h 3559016"/>
                <a:gd name="connsiteX1495" fmla="*/ 2491752 w 3171729"/>
                <a:gd name="connsiteY1495" fmla="*/ 1029406 h 3559016"/>
                <a:gd name="connsiteX1496" fmla="*/ 2502039 w 3171729"/>
                <a:gd name="connsiteY1496" fmla="*/ 1005212 h 3559016"/>
                <a:gd name="connsiteX1497" fmla="*/ 2515850 w 3171729"/>
                <a:gd name="connsiteY1497" fmla="*/ 1005212 h 3559016"/>
                <a:gd name="connsiteX1498" fmla="*/ 2533090 w 3171729"/>
                <a:gd name="connsiteY1498" fmla="*/ 985019 h 3559016"/>
                <a:gd name="connsiteX1499" fmla="*/ 2552140 w 3171729"/>
                <a:gd name="connsiteY1499" fmla="*/ 978637 h 3559016"/>
                <a:gd name="connsiteX1500" fmla="*/ 2572143 w 3171729"/>
                <a:gd name="connsiteY1500" fmla="*/ 957587 h 3559016"/>
                <a:gd name="connsiteX1501" fmla="*/ 2580239 w 3171729"/>
                <a:gd name="connsiteY1501" fmla="*/ 990163 h 3559016"/>
                <a:gd name="connsiteX1502" fmla="*/ 2580239 w 3171729"/>
                <a:gd name="connsiteY1502" fmla="*/ 990163 h 3559016"/>
                <a:gd name="connsiteX1503" fmla="*/ 2455271 w 3171729"/>
                <a:gd name="connsiteY1503" fmla="*/ 732702 h 3559016"/>
                <a:gd name="connsiteX1504" fmla="*/ 2481465 w 3171729"/>
                <a:gd name="connsiteY1504" fmla="*/ 753466 h 3559016"/>
                <a:gd name="connsiteX1505" fmla="*/ 2485084 w 3171729"/>
                <a:gd name="connsiteY1505" fmla="*/ 776231 h 3559016"/>
                <a:gd name="connsiteX1506" fmla="*/ 2497181 w 3171729"/>
                <a:gd name="connsiteY1506" fmla="*/ 801663 h 3559016"/>
                <a:gd name="connsiteX1507" fmla="*/ 2492514 w 3171729"/>
                <a:gd name="connsiteY1507" fmla="*/ 818427 h 3559016"/>
                <a:gd name="connsiteX1508" fmla="*/ 2519660 w 3171729"/>
                <a:gd name="connsiteY1508" fmla="*/ 924821 h 3559016"/>
                <a:gd name="connsiteX1509" fmla="*/ 2532423 w 3171729"/>
                <a:gd name="connsiteY1509" fmla="*/ 925774 h 3559016"/>
                <a:gd name="connsiteX1510" fmla="*/ 2549854 w 3171729"/>
                <a:gd name="connsiteY1510" fmla="*/ 947395 h 3559016"/>
                <a:gd name="connsiteX1511" fmla="*/ 2570047 w 3171729"/>
                <a:gd name="connsiteY1511" fmla="*/ 953491 h 3559016"/>
                <a:gd name="connsiteX1512" fmla="*/ 2550997 w 3171729"/>
                <a:gd name="connsiteY1512" fmla="*/ 974446 h 3559016"/>
                <a:gd name="connsiteX1513" fmla="*/ 2530995 w 3171729"/>
                <a:gd name="connsiteY1513" fmla="*/ 981114 h 3559016"/>
                <a:gd name="connsiteX1514" fmla="*/ 2514231 w 3171729"/>
                <a:gd name="connsiteY1514" fmla="*/ 1000164 h 3559016"/>
                <a:gd name="connsiteX1515" fmla="*/ 2499562 w 3171729"/>
                <a:gd name="connsiteY1515" fmla="*/ 1000164 h 3559016"/>
                <a:gd name="connsiteX1516" fmla="*/ 2487275 w 3171729"/>
                <a:gd name="connsiteY1516" fmla="*/ 1028739 h 3559016"/>
                <a:gd name="connsiteX1517" fmla="*/ 2495657 w 3171729"/>
                <a:gd name="connsiteY1517" fmla="*/ 1051980 h 3559016"/>
                <a:gd name="connsiteX1518" fmla="*/ 2465463 w 3171729"/>
                <a:gd name="connsiteY1518" fmla="*/ 1088842 h 3559016"/>
                <a:gd name="connsiteX1519" fmla="*/ 2478893 w 3171729"/>
                <a:gd name="connsiteY1519" fmla="*/ 1137991 h 3559016"/>
                <a:gd name="connsiteX1520" fmla="*/ 2478893 w 3171729"/>
                <a:gd name="connsiteY1520" fmla="*/ 1176091 h 3559016"/>
                <a:gd name="connsiteX1521" fmla="*/ 2457938 w 3171729"/>
                <a:gd name="connsiteY1521" fmla="*/ 1187806 h 3559016"/>
                <a:gd name="connsiteX1522" fmla="*/ 2465272 w 3171729"/>
                <a:gd name="connsiteY1522" fmla="*/ 1206856 h 3559016"/>
                <a:gd name="connsiteX1523" fmla="*/ 2439745 w 3171729"/>
                <a:gd name="connsiteY1523" fmla="*/ 1232288 h 3559016"/>
                <a:gd name="connsiteX1524" fmla="*/ 2411742 w 3171729"/>
                <a:gd name="connsiteY1524" fmla="*/ 1241242 h 3559016"/>
                <a:gd name="connsiteX1525" fmla="*/ 2411742 w 3171729"/>
                <a:gd name="connsiteY1525" fmla="*/ 1321442 h 3559016"/>
                <a:gd name="connsiteX1526" fmla="*/ 2402217 w 3171729"/>
                <a:gd name="connsiteY1526" fmla="*/ 1310012 h 3559016"/>
                <a:gd name="connsiteX1527" fmla="*/ 2380690 w 3171729"/>
                <a:gd name="connsiteY1527" fmla="*/ 1311727 h 3559016"/>
                <a:gd name="connsiteX1528" fmla="*/ 2370308 w 3171729"/>
                <a:gd name="connsiteY1528" fmla="*/ 1371067 h 3559016"/>
                <a:gd name="connsiteX1529" fmla="*/ 2370308 w 3171729"/>
                <a:gd name="connsiteY1529" fmla="*/ 1371639 h 3559016"/>
                <a:gd name="connsiteX1530" fmla="*/ 2370308 w 3171729"/>
                <a:gd name="connsiteY1530" fmla="*/ 1371639 h 3559016"/>
                <a:gd name="connsiteX1531" fmla="*/ 2371165 w 3171729"/>
                <a:gd name="connsiteY1531" fmla="*/ 1373639 h 3559016"/>
                <a:gd name="connsiteX1532" fmla="*/ 2372213 w 3171729"/>
                <a:gd name="connsiteY1532" fmla="*/ 1376211 h 3559016"/>
                <a:gd name="connsiteX1533" fmla="*/ 2360116 w 3171729"/>
                <a:gd name="connsiteY1533" fmla="*/ 1374401 h 3559016"/>
                <a:gd name="connsiteX1534" fmla="*/ 2350591 w 3171729"/>
                <a:gd name="connsiteY1534" fmla="*/ 1342873 h 3559016"/>
                <a:gd name="connsiteX1535" fmla="*/ 2346972 w 3171729"/>
                <a:gd name="connsiteY1535" fmla="*/ 1320680 h 3559016"/>
                <a:gd name="connsiteX1536" fmla="*/ 2347448 w 3171729"/>
                <a:gd name="connsiteY1536" fmla="*/ 1319918 h 3559016"/>
                <a:gd name="connsiteX1537" fmla="*/ 2343352 w 3171729"/>
                <a:gd name="connsiteY1537" fmla="*/ 1304773 h 3559016"/>
                <a:gd name="connsiteX1538" fmla="*/ 2333827 w 3171729"/>
                <a:gd name="connsiteY1538" fmla="*/ 1294201 h 3559016"/>
                <a:gd name="connsiteX1539" fmla="*/ 2305252 w 3171729"/>
                <a:gd name="connsiteY1539" fmla="*/ 1303726 h 3559016"/>
                <a:gd name="connsiteX1540" fmla="*/ 2293727 w 3171729"/>
                <a:gd name="connsiteY1540" fmla="*/ 1318775 h 3559016"/>
                <a:gd name="connsiteX1541" fmla="*/ 2308110 w 3171729"/>
                <a:gd name="connsiteY1541" fmla="*/ 1326967 h 3559016"/>
                <a:gd name="connsiteX1542" fmla="*/ 2308110 w 3171729"/>
                <a:gd name="connsiteY1542" fmla="*/ 1364495 h 3559016"/>
                <a:gd name="connsiteX1543" fmla="*/ 2286012 w 3171729"/>
                <a:gd name="connsiteY1543" fmla="*/ 1392213 h 3559016"/>
                <a:gd name="connsiteX1544" fmla="*/ 2273534 w 3171729"/>
                <a:gd name="connsiteY1544" fmla="*/ 1406405 h 3559016"/>
                <a:gd name="connsiteX1545" fmla="*/ 2253817 w 3171729"/>
                <a:gd name="connsiteY1545" fmla="*/ 1406405 h 3559016"/>
                <a:gd name="connsiteX1546" fmla="*/ 2237911 w 3171729"/>
                <a:gd name="connsiteY1546" fmla="*/ 1401928 h 3559016"/>
                <a:gd name="connsiteX1547" fmla="*/ 2207526 w 3171729"/>
                <a:gd name="connsiteY1547" fmla="*/ 1384974 h 3559016"/>
                <a:gd name="connsiteX1548" fmla="*/ 2197429 w 3171729"/>
                <a:gd name="connsiteY1548" fmla="*/ 1401833 h 3559016"/>
                <a:gd name="connsiteX1549" fmla="*/ 2168854 w 3171729"/>
                <a:gd name="connsiteY1549" fmla="*/ 1406691 h 3559016"/>
                <a:gd name="connsiteX1550" fmla="*/ 2163330 w 3171729"/>
                <a:gd name="connsiteY1550" fmla="*/ 1431170 h 3559016"/>
                <a:gd name="connsiteX1551" fmla="*/ 2128373 w 3171729"/>
                <a:gd name="connsiteY1551" fmla="*/ 1429360 h 3559016"/>
                <a:gd name="connsiteX1552" fmla="*/ 2105227 w 3171729"/>
                <a:gd name="connsiteY1552" fmla="*/ 1406405 h 3559016"/>
                <a:gd name="connsiteX1553" fmla="*/ 2088082 w 3171729"/>
                <a:gd name="connsiteY1553" fmla="*/ 1406405 h 3559016"/>
                <a:gd name="connsiteX1554" fmla="*/ 2076843 w 3171729"/>
                <a:gd name="connsiteY1554" fmla="*/ 1417835 h 3559016"/>
                <a:gd name="connsiteX1555" fmla="*/ 2060460 w 3171729"/>
                <a:gd name="connsiteY1555" fmla="*/ 1415930 h 3559016"/>
                <a:gd name="connsiteX1556" fmla="*/ 2049125 w 3171729"/>
                <a:gd name="connsiteY1556" fmla="*/ 1381831 h 3559016"/>
                <a:gd name="connsiteX1557" fmla="*/ 2002453 w 3171729"/>
                <a:gd name="connsiteY1557" fmla="*/ 1377830 h 3559016"/>
                <a:gd name="connsiteX1558" fmla="*/ 1955685 w 3171729"/>
                <a:gd name="connsiteY1558" fmla="*/ 1462126 h 3559016"/>
                <a:gd name="connsiteX1559" fmla="*/ 1955685 w 3171729"/>
                <a:gd name="connsiteY1559" fmla="*/ 1462126 h 3559016"/>
                <a:gd name="connsiteX1560" fmla="*/ 1952827 w 3171729"/>
                <a:gd name="connsiteY1560" fmla="*/ 1458983 h 3559016"/>
                <a:gd name="connsiteX1561" fmla="*/ 1952827 w 3171729"/>
                <a:gd name="connsiteY1561" fmla="*/ 1458983 h 3559016"/>
                <a:gd name="connsiteX1562" fmla="*/ 1949494 w 3171729"/>
                <a:gd name="connsiteY1562" fmla="*/ 1455554 h 3559016"/>
                <a:gd name="connsiteX1563" fmla="*/ 1949017 w 3171729"/>
                <a:gd name="connsiteY1563" fmla="*/ 1455554 h 3559016"/>
                <a:gd name="connsiteX1564" fmla="*/ 1945207 w 3171729"/>
                <a:gd name="connsiteY1564" fmla="*/ 1451935 h 3559016"/>
                <a:gd name="connsiteX1565" fmla="*/ 1944445 w 3171729"/>
                <a:gd name="connsiteY1565" fmla="*/ 1451173 h 3559016"/>
                <a:gd name="connsiteX1566" fmla="*/ 1940254 w 3171729"/>
                <a:gd name="connsiteY1566" fmla="*/ 1447553 h 3559016"/>
                <a:gd name="connsiteX1567" fmla="*/ 1939588 w 3171729"/>
                <a:gd name="connsiteY1567" fmla="*/ 1446982 h 3559016"/>
                <a:gd name="connsiteX1568" fmla="*/ 1935301 w 3171729"/>
                <a:gd name="connsiteY1568" fmla="*/ 1443743 h 3559016"/>
                <a:gd name="connsiteX1569" fmla="*/ 1935301 w 3171729"/>
                <a:gd name="connsiteY1569" fmla="*/ 1443743 h 3559016"/>
                <a:gd name="connsiteX1570" fmla="*/ 1930825 w 3171729"/>
                <a:gd name="connsiteY1570" fmla="*/ 1440981 h 3559016"/>
                <a:gd name="connsiteX1571" fmla="*/ 1929967 w 3171729"/>
                <a:gd name="connsiteY1571" fmla="*/ 1440505 h 3559016"/>
                <a:gd name="connsiteX1572" fmla="*/ 1925586 w 3171729"/>
                <a:gd name="connsiteY1572" fmla="*/ 1438600 h 3559016"/>
                <a:gd name="connsiteX1573" fmla="*/ 1924919 w 3171729"/>
                <a:gd name="connsiteY1573" fmla="*/ 1438600 h 3559016"/>
                <a:gd name="connsiteX1574" fmla="*/ 1920633 w 3171729"/>
                <a:gd name="connsiteY1574" fmla="*/ 1437838 h 3559016"/>
                <a:gd name="connsiteX1575" fmla="*/ 1917585 w 3171729"/>
                <a:gd name="connsiteY1575" fmla="*/ 1437838 h 3559016"/>
                <a:gd name="connsiteX1576" fmla="*/ 1917585 w 3171729"/>
                <a:gd name="connsiteY1576" fmla="*/ 1437838 h 3559016"/>
                <a:gd name="connsiteX1577" fmla="*/ 1922443 w 3171729"/>
                <a:gd name="connsiteY1577" fmla="*/ 1432885 h 3559016"/>
                <a:gd name="connsiteX1578" fmla="*/ 1924729 w 3171729"/>
                <a:gd name="connsiteY1578" fmla="*/ 1431265 h 3559016"/>
                <a:gd name="connsiteX1579" fmla="*/ 1912537 w 3171729"/>
                <a:gd name="connsiteY1579" fmla="*/ 1419169 h 3559016"/>
                <a:gd name="connsiteX1580" fmla="*/ 1896630 w 3171729"/>
                <a:gd name="connsiteY1580" fmla="*/ 1419169 h 3559016"/>
                <a:gd name="connsiteX1581" fmla="*/ 1880247 w 3171729"/>
                <a:gd name="connsiteY1581" fmla="*/ 1407929 h 3559016"/>
                <a:gd name="connsiteX1582" fmla="*/ 1890820 w 3171729"/>
                <a:gd name="connsiteY1582" fmla="*/ 1383069 h 3559016"/>
                <a:gd name="connsiteX1583" fmla="*/ 1896154 w 3171729"/>
                <a:gd name="connsiteY1583" fmla="*/ 1373544 h 3559016"/>
                <a:gd name="connsiteX1584" fmla="*/ 1887962 w 3171729"/>
                <a:gd name="connsiteY1584" fmla="*/ 1342207 h 3559016"/>
                <a:gd name="connsiteX1585" fmla="*/ 1866150 w 3171729"/>
                <a:gd name="connsiteY1585" fmla="*/ 1324014 h 3559016"/>
                <a:gd name="connsiteX1586" fmla="*/ 1866150 w 3171729"/>
                <a:gd name="connsiteY1586" fmla="*/ 1306488 h 3559016"/>
                <a:gd name="connsiteX1587" fmla="*/ 1858339 w 3171729"/>
                <a:gd name="connsiteY1587" fmla="*/ 1293915 h 3559016"/>
                <a:gd name="connsiteX1588" fmla="*/ 1858339 w 3171729"/>
                <a:gd name="connsiteY1588" fmla="*/ 1293915 h 3559016"/>
                <a:gd name="connsiteX1589" fmla="*/ 1835860 w 3171729"/>
                <a:gd name="connsiteY1589" fmla="*/ 1262006 h 3559016"/>
                <a:gd name="connsiteX1590" fmla="*/ 1835860 w 3171729"/>
                <a:gd name="connsiteY1590" fmla="*/ 1225716 h 3559016"/>
                <a:gd name="connsiteX1591" fmla="*/ 1810524 w 3171729"/>
                <a:gd name="connsiteY1591" fmla="*/ 1202189 h 3559016"/>
                <a:gd name="connsiteX1592" fmla="*/ 1822525 w 3171729"/>
                <a:gd name="connsiteY1592" fmla="*/ 1191902 h 3559016"/>
                <a:gd name="connsiteX1593" fmla="*/ 1822525 w 3171729"/>
                <a:gd name="connsiteY1593" fmla="*/ 1118369 h 3559016"/>
                <a:gd name="connsiteX1594" fmla="*/ 1856720 w 3171729"/>
                <a:gd name="connsiteY1594" fmla="*/ 1104082 h 3559016"/>
                <a:gd name="connsiteX1595" fmla="*/ 1858530 w 3171729"/>
                <a:gd name="connsiteY1595" fmla="*/ 1104082 h 3559016"/>
                <a:gd name="connsiteX1596" fmla="*/ 1858530 w 3171729"/>
                <a:gd name="connsiteY1596" fmla="*/ 1072363 h 3559016"/>
                <a:gd name="connsiteX1597" fmla="*/ 1902059 w 3171729"/>
                <a:gd name="connsiteY1597" fmla="*/ 1072363 h 3559016"/>
                <a:gd name="connsiteX1598" fmla="*/ 1902059 w 3171729"/>
                <a:gd name="connsiteY1598" fmla="*/ 886912 h 3559016"/>
                <a:gd name="connsiteX1599" fmla="*/ 1911584 w 3171729"/>
                <a:gd name="connsiteY1599" fmla="*/ 886912 h 3559016"/>
                <a:gd name="connsiteX1600" fmla="*/ 1911584 w 3171729"/>
                <a:gd name="connsiteY1600" fmla="*/ 867862 h 3559016"/>
                <a:gd name="connsiteX1601" fmla="*/ 1947493 w 3171729"/>
                <a:gd name="connsiteY1601" fmla="*/ 867862 h 3559016"/>
                <a:gd name="connsiteX1602" fmla="*/ 1947493 w 3171729"/>
                <a:gd name="connsiteY1602" fmla="*/ 769468 h 3559016"/>
                <a:gd name="connsiteX1603" fmla="*/ 2320778 w 3171729"/>
                <a:gd name="connsiteY1603" fmla="*/ 769468 h 3559016"/>
                <a:gd name="connsiteX1604" fmla="*/ 2331637 w 3171729"/>
                <a:gd name="connsiteY1604" fmla="*/ 784613 h 3559016"/>
                <a:gd name="connsiteX1605" fmla="*/ 2345448 w 3171729"/>
                <a:gd name="connsiteY1605" fmla="*/ 784613 h 3559016"/>
                <a:gd name="connsiteX1606" fmla="*/ 2364498 w 3171729"/>
                <a:gd name="connsiteY1606" fmla="*/ 772135 h 3559016"/>
                <a:gd name="connsiteX1607" fmla="*/ 2364498 w 3171729"/>
                <a:gd name="connsiteY1607" fmla="*/ 754324 h 3559016"/>
                <a:gd name="connsiteX1608" fmla="*/ 2383548 w 3171729"/>
                <a:gd name="connsiteY1608" fmla="*/ 754324 h 3559016"/>
                <a:gd name="connsiteX1609" fmla="*/ 2398312 w 3171729"/>
                <a:gd name="connsiteY1609" fmla="*/ 741751 h 3559016"/>
                <a:gd name="connsiteX1610" fmla="*/ 2398312 w 3171729"/>
                <a:gd name="connsiteY1610" fmla="*/ 727844 h 3559016"/>
                <a:gd name="connsiteX1611" fmla="*/ 2410218 w 3171729"/>
                <a:gd name="connsiteY1611" fmla="*/ 727844 h 3559016"/>
                <a:gd name="connsiteX1612" fmla="*/ 2424982 w 3171729"/>
                <a:gd name="connsiteY1612" fmla="*/ 711271 h 3559016"/>
                <a:gd name="connsiteX1613" fmla="*/ 2439079 w 3171729"/>
                <a:gd name="connsiteY1613" fmla="*/ 731559 h 3559016"/>
                <a:gd name="connsiteX1614" fmla="*/ 2102846 w 3171729"/>
                <a:gd name="connsiteY1614" fmla="*/ 321793 h 3559016"/>
                <a:gd name="connsiteX1615" fmla="*/ 2134564 w 3171729"/>
                <a:gd name="connsiteY1615" fmla="*/ 329699 h 3559016"/>
                <a:gd name="connsiteX1616" fmla="*/ 2160091 w 3171729"/>
                <a:gd name="connsiteY1616" fmla="*/ 301124 h 3559016"/>
                <a:gd name="connsiteX1617" fmla="*/ 2167807 w 3171729"/>
                <a:gd name="connsiteY1617" fmla="*/ 293314 h 3559016"/>
                <a:gd name="connsiteX1618" fmla="*/ 2228290 w 3171729"/>
                <a:gd name="connsiteY1618" fmla="*/ 296076 h 3559016"/>
                <a:gd name="connsiteX1619" fmla="*/ 2240482 w 3171729"/>
                <a:gd name="connsiteY1619" fmla="*/ 309220 h 3559016"/>
                <a:gd name="connsiteX1620" fmla="*/ 2285440 w 3171729"/>
                <a:gd name="connsiteY1620" fmla="*/ 315983 h 3559016"/>
                <a:gd name="connsiteX1621" fmla="*/ 2323540 w 3171729"/>
                <a:gd name="connsiteY1621" fmla="*/ 313126 h 3559016"/>
                <a:gd name="connsiteX1622" fmla="*/ 2335732 w 3171729"/>
                <a:gd name="connsiteY1622" fmla="*/ 304934 h 3559016"/>
                <a:gd name="connsiteX1623" fmla="*/ 2365641 w 3171729"/>
                <a:gd name="connsiteY1623" fmla="*/ 381991 h 3559016"/>
                <a:gd name="connsiteX1624" fmla="*/ 2360116 w 3171729"/>
                <a:gd name="connsiteY1624" fmla="*/ 408947 h 3559016"/>
                <a:gd name="connsiteX1625" fmla="*/ 2351830 w 3171729"/>
                <a:gd name="connsiteY1625" fmla="*/ 468574 h 3559016"/>
                <a:gd name="connsiteX1626" fmla="*/ 2339638 w 3171729"/>
                <a:gd name="connsiteY1626" fmla="*/ 469336 h 3559016"/>
                <a:gd name="connsiteX1627" fmla="*/ 2321731 w 3171729"/>
                <a:gd name="connsiteY1627" fmla="*/ 453238 h 3559016"/>
                <a:gd name="connsiteX1628" fmla="*/ 2303443 w 3171729"/>
                <a:gd name="connsiteY1628" fmla="*/ 430283 h 3559016"/>
                <a:gd name="connsiteX1629" fmla="*/ 2302014 w 3171729"/>
                <a:gd name="connsiteY1629" fmla="*/ 411233 h 3559016"/>
                <a:gd name="connsiteX1630" fmla="*/ 2293727 w 3171729"/>
                <a:gd name="connsiteY1630" fmla="*/ 403137 h 3559016"/>
                <a:gd name="connsiteX1631" fmla="*/ 2287155 w 3171729"/>
                <a:gd name="connsiteY1631" fmla="*/ 396755 h 3559016"/>
                <a:gd name="connsiteX1632" fmla="*/ 2273725 w 3171729"/>
                <a:gd name="connsiteY1632" fmla="*/ 365989 h 3559016"/>
                <a:gd name="connsiteX1633" fmla="*/ 2272105 w 3171729"/>
                <a:gd name="connsiteY1633" fmla="*/ 362560 h 3559016"/>
                <a:gd name="connsiteX1634" fmla="*/ 2260485 w 3171729"/>
                <a:gd name="connsiteY1634" fmla="*/ 376276 h 3559016"/>
                <a:gd name="connsiteX1635" fmla="*/ 2261532 w 3171729"/>
                <a:gd name="connsiteY1635" fmla="*/ 395326 h 3559016"/>
                <a:gd name="connsiteX1636" fmla="*/ 2269915 w 3171729"/>
                <a:gd name="connsiteY1636" fmla="*/ 400946 h 3559016"/>
                <a:gd name="connsiteX1637" fmla="*/ 2269915 w 3171729"/>
                <a:gd name="connsiteY1637" fmla="*/ 412757 h 3559016"/>
                <a:gd name="connsiteX1638" fmla="*/ 2309824 w 3171729"/>
                <a:gd name="connsiteY1638" fmla="*/ 468193 h 3559016"/>
                <a:gd name="connsiteX1639" fmla="*/ 2317444 w 3171729"/>
                <a:gd name="connsiteY1639" fmla="*/ 469050 h 3559016"/>
                <a:gd name="connsiteX1640" fmla="*/ 2318206 w 3171729"/>
                <a:gd name="connsiteY1640" fmla="*/ 483147 h 3559016"/>
                <a:gd name="connsiteX1641" fmla="*/ 2339161 w 3171729"/>
                <a:gd name="connsiteY1641" fmla="*/ 523533 h 3559016"/>
                <a:gd name="connsiteX1642" fmla="*/ 2344781 w 3171729"/>
                <a:gd name="connsiteY1642" fmla="*/ 552108 h 3559016"/>
                <a:gd name="connsiteX1643" fmla="*/ 2344781 w 3171729"/>
                <a:gd name="connsiteY1643" fmla="*/ 552775 h 3559016"/>
                <a:gd name="connsiteX1644" fmla="*/ 2406598 w 3171729"/>
                <a:gd name="connsiteY1644" fmla="*/ 656121 h 3559016"/>
                <a:gd name="connsiteX1645" fmla="*/ 2429363 w 3171729"/>
                <a:gd name="connsiteY1645" fmla="*/ 665646 h 3559016"/>
                <a:gd name="connsiteX1646" fmla="*/ 2427268 w 3171729"/>
                <a:gd name="connsiteY1646" fmla="*/ 668599 h 3559016"/>
                <a:gd name="connsiteX1647" fmla="*/ 2415933 w 3171729"/>
                <a:gd name="connsiteY1647" fmla="*/ 666313 h 3559016"/>
                <a:gd name="connsiteX1648" fmla="*/ 2421934 w 3171729"/>
                <a:gd name="connsiteY1648" fmla="*/ 707365 h 3559016"/>
                <a:gd name="connsiteX1649" fmla="*/ 2407360 w 3171729"/>
                <a:gd name="connsiteY1649" fmla="*/ 723748 h 3559016"/>
                <a:gd name="connsiteX1650" fmla="*/ 2393835 w 3171729"/>
                <a:gd name="connsiteY1650" fmla="*/ 723748 h 3559016"/>
                <a:gd name="connsiteX1651" fmla="*/ 2393835 w 3171729"/>
                <a:gd name="connsiteY1651" fmla="*/ 739655 h 3559016"/>
                <a:gd name="connsiteX1652" fmla="*/ 2382024 w 3171729"/>
                <a:gd name="connsiteY1652" fmla="*/ 749180 h 3559016"/>
                <a:gd name="connsiteX1653" fmla="*/ 2359735 w 3171729"/>
                <a:gd name="connsiteY1653" fmla="*/ 749180 h 3559016"/>
                <a:gd name="connsiteX1654" fmla="*/ 2359735 w 3171729"/>
                <a:gd name="connsiteY1654" fmla="*/ 769278 h 3559016"/>
                <a:gd name="connsiteX1655" fmla="*/ 2344305 w 3171729"/>
                <a:gd name="connsiteY1655" fmla="*/ 779470 h 3559016"/>
                <a:gd name="connsiteX1656" fmla="*/ 2334780 w 3171729"/>
                <a:gd name="connsiteY1656" fmla="*/ 779470 h 3559016"/>
                <a:gd name="connsiteX1657" fmla="*/ 2323921 w 3171729"/>
                <a:gd name="connsiteY1657" fmla="*/ 764325 h 3559016"/>
                <a:gd name="connsiteX1658" fmla="*/ 1946160 w 3171729"/>
                <a:gd name="connsiteY1658" fmla="*/ 764325 h 3559016"/>
                <a:gd name="connsiteX1659" fmla="*/ 1945017 w 3171729"/>
                <a:gd name="connsiteY1659" fmla="*/ 758991 h 3559016"/>
                <a:gd name="connsiteX1660" fmla="*/ 1943493 w 3171729"/>
                <a:gd name="connsiteY1660" fmla="*/ 741274 h 3559016"/>
                <a:gd name="connsiteX1661" fmla="*/ 1938826 w 3171729"/>
                <a:gd name="connsiteY1661" fmla="*/ 397517 h 3559016"/>
                <a:gd name="connsiteX1662" fmla="*/ 1938826 w 3171729"/>
                <a:gd name="connsiteY1662" fmla="*/ 397041 h 3559016"/>
                <a:gd name="connsiteX1663" fmla="*/ 1930444 w 3171729"/>
                <a:gd name="connsiteY1663" fmla="*/ 354083 h 3559016"/>
                <a:gd name="connsiteX1664" fmla="*/ 1939016 w 3171729"/>
                <a:gd name="connsiteY1664" fmla="*/ 321698 h 3559016"/>
                <a:gd name="connsiteX1665" fmla="*/ 1939016 w 3171729"/>
                <a:gd name="connsiteY1665" fmla="*/ 321698 h 3559016"/>
                <a:gd name="connsiteX1666" fmla="*/ 1930634 w 3171729"/>
                <a:gd name="connsiteY1666" fmla="*/ 302648 h 3559016"/>
                <a:gd name="connsiteX1667" fmla="*/ 1937968 w 3171729"/>
                <a:gd name="connsiteY1667" fmla="*/ 289694 h 3559016"/>
                <a:gd name="connsiteX1668" fmla="*/ 1996642 w 3171729"/>
                <a:gd name="connsiteY1668" fmla="*/ 284170 h 3559016"/>
                <a:gd name="connsiteX1669" fmla="*/ 2045982 w 3171729"/>
                <a:gd name="connsiteY1669" fmla="*/ 308649 h 3559016"/>
                <a:gd name="connsiteX1670" fmla="*/ 2102656 w 3171729"/>
                <a:gd name="connsiteY1670" fmla="*/ 321603 h 3559016"/>
                <a:gd name="connsiteX1671" fmla="*/ 1322749 w 3171729"/>
                <a:gd name="connsiteY1671" fmla="*/ 251975 h 3559016"/>
                <a:gd name="connsiteX1672" fmla="*/ 1322749 w 3171729"/>
                <a:gd name="connsiteY1672" fmla="*/ 209398 h 3559016"/>
                <a:gd name="connsiteX1673" fmla="*/ 1333417 w 3171729"/>
                <a:gd name="connsiteY1673" fmla="*/ 216256 h 3559016"/>
                <a:gd name="connsiteX1674" fmla="*/ 1333417 w 3171729"/>
                <a:gd name="connsiteY1674" fmla="*/ 216256 h 3559016"/>
                <a:gd name="connsiteX1675" fmla="*/ 1374279 w 3171729"/>
                <a:gd name="connsiteY1675" fmla="*/ 235306 h 3559016"/>
                <a:gd name="connsiteX1676" fmla="*/ 1376470 w 3171729"/>
                <a:gd name="connsiteY1676" fmla="*/ 235306 h 3559016"/>
                <a:gd name="connsiteX1677" fmla="*/ 1376470 w 3171729"/>
                <a:gd name="connsiteY1677" fmla="*/ 235306 h 3559016"/>
                <a:gd name="connsiteX1678" fmla="*/ 1377041 w 3171729"/>
                <a:gd name="connsiteY1678" fmla="*/ 235306 h 3559016"/>
                <a:gd name="connsiteX1679" fmla="*/ 1377041 w 3171729"/>
                <a:gd name="connsiteY1679" fmla="*/ 235306 h 3559016"/>
                <a:gd name="connsiteX1680" fmla="*/ 1379137 w 3171729"/>
                <a:gd name="connsiteY1680" fmla="*/ 234544 h 3559016"/>
                <a:gd name="connsiteX1681" fmla="*/ 1379137 w 3171729"/>
                <a:gd name="connsiteY1681" fmla="*/ 234544 h 3559016"/>
                <a:gd name="connsiteX1682" fmla="*/ 1382661 w 3171729"/>
                <a:gd name="connsiteY1682" fmla="*/ 233116 h 3559016"/>
                <a:gd name="connsiteX1683" fmla="*/ 1394186 w 3171729"/>
                <a:gd name="connsiteY1683" fmla="*/ 229306 h 3559016"/>
                <a:gd name="connsiteX1684" fmla="*/ 1430953 w 3171729"/>
                <a:gd name="connsiteY1684" fmla="*/ 233782 h 3559016"/>
                <a:gd name="connsiteX1685" fmla="*/ 1457242 w 3171729"/>
                <a:gd name="connsiteY1685" fmla="*/ 244450 h 3559016"/>
                <a:gd name="connsiteX1686" fmla="*/ 1485817 w 3171729"/>
                <a:gd name="connsiteY1686" fmla="*/ 248070 h 3559016"/>
                <a:gd name="connsiteX1687" fmla="*/ 1493341 w 3171729"/>
                <a:gd name="connsiteY1687" fmla="*/ 258071 h 3559016"/>
                <a:gd name="connsiteX1688" fmla="*/ 1496484 w 3171729"/>
                <a:gd name="connsiteY1688" fmla="*/ 271787 h 3559016"/>
                <a:gd name="connsiteX1689" fmla="*/ 1499056 w 3171729"/>
                <a:gd name="connsiteY1689" fmla="*/ 276931 h 3559016"/>
                <a:gd name="connsiteX1690" fmla="*/ 1516106 w 3171729"/>
                <a:gd name="connsiteY1690" fmla="*/ 302172 h 3559016"/>
                <a:gd name="connsiteX1691" fmla="*/ 1563731 w 3171729"/>
                <a:gd name="connsiteY1691" fmla="*/ 307792 h 3559016"/>
                <a:gd name="connsiteX1692" fmla="*/ 1622500 w 3171729"/>
                <a:gd name="connsiteY1692" fmla="*/ 321698 h 3559016"/>
                <a:gd name="connsiteX1693" fmla="*/ 1667649 w 3171729"/>
                <a:gd name="connsiteY1693" fmla="*/ 363132 h 3559016"/>
                <a:gd name="connsiteX1694" fmla="*/ 1668982 w 3171729"/>
                <a:gd name="connsiteY1694" fmla="*/ 364275 h 3559016"/>
                <a:gd name="connsiteX1695" fmla="*/ 1690604 w 3171729"/>
                <a:gd name="connsiteY1695" fmla="*/ 351892 h 3559016"/>
                <a:gd name="connsiteX1696" fmla="*/ 1716131 w 3171729"/>
                <a:gd name="connsiteY1696" fmla="*/ 328747 h 3559016"/>
                <a:gd name="connsiteX1697" fmla="*/ 1720798 w 3171729"/>
                <a:gd name="connsiteY1697" fmla="*/ 305029 h 3559016"/>
                <a:gd name="connsiteX1698" fmla="*/ 1720798 w 3171729"/>
                <a:gd name="connsiteY1698" fmla="*/ 304077 h 3559016"/>
                <a:gd name="connsiteX1699" fmla="*/ 1720798 w 3171729"/>
                <a:gd name="connsiteY1699" fmla="*/ 303315 h 3559016"/>
                <a:gd name="connsiteX1700" fmla="*/ 1706892 w 3171729"/>
                <a:gd name="connsiteY1700" fmla="*/ 276169 h 3559016"/>
                <a:gd name="connsiteX1701" fmla="*/ 1706892 w 3171729"/>
                <a:gd name="connsiteY1701" fmla="*/ 259119 h 3559016"/>
                <a:gd name="connsiteX1702" fmla="*/ 1767566 w 3171729"/>
                <a:gd name="connsiteY1702" fmla="*/ 223305 h 3559016"/>
                <a:gd name="connsiteX1703" fmla="*/ 1810524 w 3171729"/>
                <a:gd name="connsiteY1703" fmla="*/ 226067 h 3559016"/>
                <a:gd name="connsiteX1704" fmla="*/ 1836146 w 3171729"/>
                <a:gd name="connsiteY1704" fmla="*/ 235021 h 3559016"/>
                <a:gd name="connsiteX1705" fmla="*/ 1843671 w 3171729"/>
                <a:gd name="connsiteY1705" fmla="*/ 252928 h 3559016"/>
                <a:gd name="connsiteX1706" fmla="*/ 1844528 w 3171729"/>
                <a:gd name="connsiteY1706" fmla="*/ 252928 h 3559016"/>
                <a:gd name="connsiteX1707" fmla="*/ 1863578 w 3171729"/>
                <a:gd name="connsiteY1707" fmla="*/ 260738 h 3559016"/>
                <a:gd name="connsiteX1708" fmla="*/ 1897011 w 3171729"/>
                <a:gd name="connsiteY1708" fmla="*/ 270263 h 3559016"/>
                <a:gd name="connsiteX1709" fmla="*/ 1920252 w 3171729"/>
                <a:gd name="connsiteY1709" fmla="*/ 270263 h 3559016"/>
                <a:gd name="connsiteX1710" fmla="*/ 1934635 w 3171729"/>
                <a:gd name="connsiteY1710" fmla="*/ 287980 h 3559016"/>
                <a:gd name="connsiteX1711" fmla="*/ 1926348 w 3171729"/>
                <a:gd name="connsiteY1711" fmla="*/ 302839 h 3559016"/>
                <a:gd name="connsiteX1712" fmla="*/ 1935015 w 3171729"/>
                <a:gd name="connsiteY1712" fmla="*/ 321889 h 3559016"/>
                <a:gd name="connsiteX1713" fmla="*/ 1926634 w 3171729"/>
                <a:gd name="connsiteY1713" fmla="*/ 353226 h 3559016"/>
                <a:gd name="connsiteX1714" fmla="*/ 1926634 w 3171729"/>
                <a:gd name="connsiteY1714" fmla="*/ 353797 h 3559016"/>
                <a:gd name="connsiteX1715" fmla="*/ 1935206 w 3171729"/>
                <a:gd name="connsiteY1715" fmla="*/ 397612 h 3559016"/>
                <a:gd name="connsiteX1716" fmla="*/ 1935206 w 3171729"/>
                <a:gd name="connsiteY1716" fmla="*/ 401518 h 3559016"/>
                <a:gd name="connsiteX1717" fmla="*/ 1936730 w 3171729"/>
                <a:gd name="connsiteY1717" fmla="*/ 643357 h 3559016"/>
                <a:gd name="connsiteX1718" fmla="*/ 1936730 w 3171729"/>
                <a:gd name="connsiteY1718" fmla="*/ 644881 h 3559016"/>
                <a:gd name="connsiteX1719" fmla="*/ 1936730 w 3171729"/>
                <a:gd name="connsiteY1719" fmla="*/ 657645 h 3559016"/>
                <a:gd name="connsiteX1720" fmla="*/ 1936730 w 3171729"/>
                <a:gd name="connsiteY1720" fmla="*/ 659455 h 3559016"/>
                <a:gd name="connsiteX1721" fmla="*/ 1936730 w 3171729"/>
                <a:gd name="connsiteY1721" fmla="*/ 671361 h 3559016"/>
                <a:gd name="connsiteX1722" fmla="*/ 1936730 w 3171729"/>
                <a:gd name="connsiteY1722" fmla="*/ 673742 h 3559016"/>
                <a:gd name="connsiteX1723" fmla="*/ 1936730 w 3171729"/>
                <a:gd name="connsiteY1723" fmla="*/ 684029 h 3559016"/>
                <a:gd name="connsiteX1724" fmla="*/ 1936730 w 3171729"/>
                <a:gd name="connsiteY1724" fmla="*/ 687553 h 3559016"/>
                <a:gd name="connsiteX1725" fmla="*/ 1936730 w 3171729"/>
                <a:gd name="connsiteY1725" fmla="*/ 696031 h 3559016"/>
                <a:gd name="connsiteX1726" fmla="*/ 1936730 w 3171729"/>
                <a:gd name="connsiteY1726" fmla="*/ 700603 h 3559016"/>
                <a:gd name="connsiteX1727" fmla="*/ 1936730 w 3171729"/>
                <a:gd name="connsiteY1727" fmla="*/ 708032 h 3559016"/>
                <a:gd name="connsiteX1728" fmla="*/ 1936730 w 3171729"/>
                <a:gd name="connsiteY1728" fmla="*/ 712604 h 3559016"/>
                <a:gd name="connsiteX1729" fmla="*/ 1936730 w 3171729"/>
                <a:gd name="connsiteY1729" fmla="*/ 719272 h 3559016"/>
                <a:gd name="connsiteX1730" fmla="*/ 1936730 w 3171729"/>
                <a:gd name="connsiteY1730" fmla="*/ 723748 h 3559016"/>
                <a:gd name="connsiteX1731" fmla="*/ 1936730 w 3171729"/>
                <a:gd name="connsiteY1731" fmla="*/ 729368 h 3559016"/>
                <a:gd name="connsiteX1732" fmla="*/ 1936730 w 3171729"/>
                <a:gd name="connsiteY1732" fmla="*/ 733940 h 3559016"/>
                <a:gd name="connsiteX1733" fmla="*/ 1936730 w 3171729"/>
                <a:gd name="connsiteY1733" fmla="*/ 738703 h 3559016"/>
                <a:gd name="connsiteX1734" fmla="*/ 1936730 w 3171729"/>
                <a:gd name="connsiteY1734" fmla="*/ 742894 h 3559016"/>
                <a:gd name="connsiteX1735" fmla="*/ 1936730 w 3171729"/>
                <a:gd name="connsiteY1735" fmla="*/ 746894 h 3559016"/>
                <a:gd name="connsiteX1736" fmla="*/ 1936730 w 3171729"/>
                <a:gd name="connsiteY1736" fmla="*/ 750704 h 3559016"/>
                <a:gd name="connsiteX1737" fmla="*/ 1936730 w 3171729"/>
                <a:gd name="connsiteY1737" fmla="*/ 753943 h 3559016"/>
                <a:gd name="connsiteX1738" fmla="*/ 1936730 w 3171729"/>
                <a:gd name="connsiteY1738" fmla="*/ 757181 h 3559016"/>
                <a:gd name="connsiteX1739" fmla="*/ 1936730 w 3171729"/>
                <a:gd name="connsiteY1739" fmla="*/ 759658 h 3559016"/>
                <a:gd name="connsiteX1740" fmla="*/ 1936730 w 3171729"/>
                <a:gd name="connsiteY1740" fmla="*/ 762229 h 3559016"/>
                <a:gd name="connsiteX1741" fmla="*/ 1936730 w 3171729"/>
                <a:gd name="connsiteY1741" fmla="*/ 764039 h 3559016"/>
                <a:gd name="connsiteX1742" fmla="*/ 1937206 w 3171729"/>
                <a:gd name="connsiteY1742" fmla="*/ 765849 h 3559016"/>
                <a:gd name="connsiteX1743" fmla="*/ 1937206 w 3171729"/>
                <a:gd name="connsiteY1743" fmla="*/ 766897 h 3559016"/>
                <a:gd name="connsiteX1744" fmla="*/ 1937206 w 3171729"/>
                <a:gd name="connsiteY1744" fmla="*/ 767659 h 3559016"/>
                <a:gd name="connsiteX1745" fmla="*/ 1937206 w 3171729"/>
                <a:gd name="connsiteY1745" fmla="*/ 862909 h 3559016"/>
                <a:gd name="connsiteX1746" fmla="*/ 1901297 w 3171729"/>
                <a:gd name="connsiteY1746" fmla="*/ 862909 h 3559016"/>
                <a:gd name="connsiteX1747" fmla="*/ 1901297 w 3171729"/>
                <a:gd name="connsiteY1747" fmla="*/ 881959 h 3559016"/>
                <a:gd name="connsiteX1748" fmla="*/ 1894725 w 3171729"/>
                <a:gd name="connsiteY1748" fmla="*/ 881959 h 3559016"/>
                <a:gd name="connsiteX1749" fmla="*/ 1647075 w 3171729"/>
                <a:gd name="connsiteY1749" fmla="*/ 756133 h 3559016"/>
                <a:gd name="connsiteX1750" fmla="*/ 1647075 w 3171729"/>
                <a:gd name="connsiteY1750" fmla="*/ 756133 h 3559016"/>
                <a:gd name="connsiteX1751" fmla="*/ 1529822 w 3171729"/>
                <a:gd name="connsiteY1751" fmla="*/ 696602 h 3559016"/>
                <a:gd name="connsiteX1752" fmla="*/ 1529060 w 3171729"/>
                <a:gd name="connsiteY1752" fmla="*/ 696602 h 3559016"/>
                <a:gd name="connsiteX1753" fmla="*/ 1480197 w 3171729"/>
                <a:gd name="connsiteY1753" fmla="*/ 708127 h 3559016"/>
                <a:gd name="connsiteX1754" fmla="*/ 1480197 w 3171729"/>
                <a:gd name="connsiteY1754" fmla="*/ 708127 h 3559016"/>
                <a:gd name="connsiteX1755" fmla="*/ 1436953 w 3171729"/>
                <a:gd name="connsiteY1755" fmla="*/ 718224 h 3559016"/>
                <a:gd name="connsiteX1756" fmla="*/ 1428000 w 3171729"/>
                <a:gd name="connsiteY1756" fmla="*/ 705556 h 3559016"/>
                <a:gd name="connsiteX1757" fmla="*/ 1343323 w 3171729"/>
                <a:gd name="connsiteY1757" fmla="*/ 682124 h 3559016"/>
                <a:gd name="connsiteX1758" fmla="*/ 1333798 w 3171729"/>
                <a:gd name="connsiteY1758" fmla="*/ 641833 h 3559016"/>
                <a:gd name="connsiteX1759" fmla="*/ 1272552 w 3171729"/>
                <a:gd name="connsiteY1759" fmla="*/ 641833 h 3559016"/>
                <a:gd name="connsiteX1760" fmla="*/ 1258550 w 3171729"/>
                <a:gd name="connsiteY1760" fmla="*/ 626022 h 3559016"/>
                <a:gd name="connsiteX1761" fmla="*/ 1256645 w 3171729"/>
                <a:gd name="connsiteY1761" fmla="*/ 592684 h 3559016"/>
                <a:gd name="connsiteX1762" fmla="*/ 1241596 w 3171729"/>
                <a:gd name="connsiteY1762" fmla="*/ 564776 h 3559016"/>
                <a:gd name="connsiteX1763" fmla="*/ 1233595 w 3171729"/>
                <a:gd name="connsiteY1763" fmla="*/ 552870 h 3559016"/>
                <a:gd name="connsiteX1764" fmla="*/ 1233595 w 3171729"/>
                <a:gd name="connsiteY1764" fmla="*/ 549346 h 3559016"/>
                <a:gd name="connsiteX1765" fmla="*/ 1256740 w 3171729"/>
                <a:gd name="connsiteY1765" fmla="*/ 542964 h 3559016"/>
                <a:gd name="connsiteX1766" fmla="*/ 1260360 w 3171729"/>
                <a:gd name="connsiteY1766" fmla="*/ 542964 h 3559016"/>
                <a:gd name="connsiteX1767" fmla="*/ 1258836 w 3171729"/>
                <a:gd name="connsiteY1767" fmla="*/ 539630 h 3559016"/>
                <a:gd name="connsiteX1768" fmla="*/ 1245787 w 3171729"/>
                <a:gd name="connsiteY1768" fmla="*/ 496672 h 3559016"/>
                <a:gd name="connsiteX1769" fmla="*/ 1257883 w 3171729"/>
                <a:gd name="connsiteY1769" fmla="*/ 476003 h 3559016"/>
                <a:gd name="connsiteX1770" fmla="*/ 1259122 w 3171729"/>
                <a:gd name="connsiteY1770" fmla="*/ 475241 h 3559016"/>
                <a:gd name="connsiteX1771" fmla="*/ 1260360 w 3171729"/>
                <a:gd name="connsiteY1771" fmla="*/ 425330 h 3559016"/>
                <a:gd name="connsiteX1772" fmla="*/ 1239595 w 3171729"/>
                <a:gd name="connsiteY1772" fmla="*/ 386087 h 3559016"/>
                <a:gd name="connsiteX1773" fmla="*/ 1239595 w 3171729"/>
                <a:gd name="connsiteY1773" fmla="*/ 342939 h 3559016"/>
                <a:gd name="connsiteX1774" fmla="*/ 1239595 w 3171729"/>
                <a:gd name="connsiteY1774" fmla="*/ 342367 h 3559016"/>
                <a:gd name="connsiteX1775" fmla="*/ 1239595 w 3171729"/>
                <a:gd name="connsiteY1775" fmla="*/ 342367 h 3559016"/>
                <a:gd name="connsiteX1776" fmla="*/ 1239595 w 3171729"/>
                <a:gd name="connsiteY1776" fmla="*/ 341796 h 3559016"/>
                <a:gd name="connsiteX1777" fmla="*/ 1239595 w 3171729"/>
                <a:gd name="connsiteY1777" fmla="*/ 341796 h 3559016"/>
                <a:gd name="connsiteX1778" fmla="*/ 1240643 w 3171729"/>
                <a:gd name="connsiteY1778" fmla="*/ 341034 h 3559016"/>
                <a:gd name="connsiteX1779" fmla="*/ 1241500 w 3171729"/>
                <a:gd name="connsiteY1779" fmla="*/ 341034 h 3559016"/>
                <a:gd name="connsiteX1780" fmla="*/ 1242358 w 3171729"/>
                <a:gd name="connsiteY1780" fmla="*/ 341034 h 3559016"/>
                <a:gd name="connsiteX1781" fmla="*/ 1244358 w 3171729"/>
                <a:gd name="connsiteY1781" fmla="*/ 340367 h 3559016"/>
                <a:gd name="connsiteX1782" fmla="*/ 1245787 w 3171729"/>
                <a:gd name="connsiteY1782" fmla="*/ 340367 h 3559016"/>
                <a:gd name="connsiteX1783" fmla="*/ 1247596 w 3171729"/>
                <a:gd name="connsiteY1783" fmla="*/ 340367 h 3559016"/>
                <a:gd name="connsiteX1784" fmla="*/ 1249311 w 3171729"/>
                <a:gd name="connsiteY1784" fmla="*/ 340367 h 3559016"/>
                <a:gd name="connsiteX1785" fmla="*/ 1251502 w 3171729"/>
                <a:gd name="connsiteY1785" fmla="*/ 340367 h 3559016"/>
                <a:gd name="connsiteX1786" fmla="*/ 1252645 w 3171729"/>
                <a:gd name="connsiteY1786" fmla="*/ 340367 h 3559016"/>
                <a:gd name="connsiteX1787" fmla="*/ 1263122 w 3171729"/>
                <a:gd name="connsiteY1787" fmla="*/ 340367 h 3559016"/>
                <a:gd name="connsiteX1788" fmla="*/ 1265503 w 3171729"/>
                <a:gd name="connsiteY1788" fmla="*/ 340367 h 3559016"/>
                <a:gd name="connsiteX1789" fmla="*/ 1266265 w 3171729"/>
                <a:gd name="connsiteY1789" fmla="*/ 339605 h 3559016"/>
                <a:gd name="connsiteX1790" fmla="*/ 1276743 w 3171729"/>
                <a:gd name="connsiteY1790" fmla="*/ 329032 h 3559016"/>
                <a:gd name="connsiteX1791" fmla="*/ 1284458 w 3171729"/>
                <a:gd name="connsiteY1791" fmla="*/ 321317 h 3559016"/>
                <a:gd name="connsiteX1792" fmla="*/ 1268266 w 3171729"/>
                <a:gd name="connsiteY1792" fmla="*/ 287218 h 3559016"/>
                <a:gd name="connsiteX1793" fmla="*/ 1277029 w 3171729"/>
                <a:gd name="connsiteY1793" fmla="*/ 287218 h 3559016"/>
                <a:gd name="connsiteX1794" fmla="*/ 1296079 w 3171729"/>
                <a:gd name="connsiteY1794" fmla="*/ 264167 h 3559016"/>
                <a:gd name="connsiteX1795" fmla="*/ 1253597 w 3171729"/>
                <a:gd name="connsiteY1795" fmla="*/ 5659 h 3559016"/>
                <a:gd name="connsiteX1796" fmla="*/ 1261312 w 3171729"/>
                <a:gd name="connsiteY1796" fmla="*/ 5659 h 3559016"/>
                <a:gd name="connsiteX1797" fmla="*/ 1270837 w 3171729"/>
                <a:gd name="connsiteY1797" fmla="*/ 24232 h 3559016"/>
                <a:gd name="connsiteX1798" fmla="*/ 1276838 w 3171729"/>
                <a:gd name="connsiteY1798" fmla="*/ 36139 h 3559016"/>
                <a:gd name="connsiteX1799" fmla="*/ 1298460 w 3171729"/>
                <a:gd name="connsiteY1799" fmla="*/ 21375 h 3559016"/>
                <a:gd name="connsiteX1800" fmla="*/ 1301413 w 3171729"/>
                <a:gd name="connsiteY1800" fmla="*/ 24328 h 3559016"/>
                <a:gd name="connsiteX1801" fmla="*/ 1277029 w 3171729"/>
                <a:gd name="connsiteY1801" fmla="*/ 67571 h 3559016"/>
                <a:gd name="connsiteX1802" fmla="*/ 1282839 w 3171729"/>
                <a:gd name="connsiteY1802" fmla="*/ 77096 h 3559016"/>
                <a:gd name="connsiteX1803" fmla="*/ 1303889 w 3171729"/>
                <a:gd name="connsiteY1803" fmla="*/ 88050 h 3559016"/>
                <a:gd name="connsiteX1804" fmla="*/ 1303889 w 3171729"/>
                <a:gd name="connsiteY1804" fmla="*/ 110529 h 3559016"/>
                <a:gd name="connsiteX1805" fmla="*/ 1292269 w 3171729"/>
                <a:gd name="connsiteY1805" fmla="*/ 127483 h 3559016"/>
                <a:gd name="connsiteX1806" fmla="*/ 1250835 w 3171729"/>
                <a:gd name="connsiteY1806" fmla="*/ 156439 h 3559016"/>
                <a:gd name="connsiteX1807" fmla="*/ 1256550 w 3171729"/>
                <a:gd name="connsiteY1807" fmla="*/ 175489 h 3559016"/>
                <a:gd name="connsiteX1808" fmla="*/ 1258359 w 3171729"/>
                <a:gd name="connsiteY1808" fmla="*/ 175489 h 3559016"/>
                <a:gd name="connsiteX1809" fmla="*/ 1295888 w 3171729"/>
                <a:gd name="connsiteY1809" fmla="*/ 177871 h 3559016"/>
                <a:gd name="connsiteX1810" fmla="*/ 1306461 w 3171729"/>
                <a:gd name="connsiteY1810" fmla="*/ 198064 h 3559016"/>
                <a:gd name="connsiteX1811" fmla="*/ 1317510 w 3171729"/>
                <a:gd name="connsiteY1811" fmla="*/ 206255 h 3559016"/>
                <a:gd name="connsiteX1812" fmla="*/ 1317510 w 3171729"/>
                <a:gd name="connsiteY1812" fmla="*/ 248546 h 3559016"/>
                <a:gd name="connsiteX1813" fmla="*/ 1293983 w 3171729"/>
                <a:gd name="connsiteY1813" fmla="*/ 258071 h 3559016"/>
                <a:gd name="connsiteX1814" fmla="*/ 1274933 w 3171729"/>
                <a:gd name="connsiteY1814" fmla="*/ 280360 h 3559016"/>
                <a:gd name="connsiteX1815" fmla="*/ 1260931 w 3171729"/>
                <a:gd name="connsiteY1815" fmla="*/ 280360 h 3559016"/>
                <a:gd name="connsiteX1816" fmla="*/ 1278934 w 3171729"/>
                <a:gd name="connsiteY1816" fmla="*/ 318460 h 3559016"/>
                <a:gd name="connsiteX1817" fmla="*/ 1263789 w 3171729"/>
                <a:gd name="connsiteY1817" fmla="*/ 333509 h 3559016"/>
                <a:gd name="connsiteX1818" fmla="*/ 1251978 w 3171729"/>
                <a:gd name="connsiteY1818" fmla="*/ 333509 h 3559016"/>
                <a:gd name="connsiteX1819" fmla="*/ 1251978 w 3171729"/>
                <a:gd name="connsiteY1819" fmla="*/ 333509 h 3559016"/>
                <a:gd name="connsiteX1820" fmla="*/ 1250073 w 3171729"/>
                <a:gd name="connsiteY1820" fmla="*/ 333509 h 3559016"/>
                <a:gd name="connsiteX1821" fmla="*/ 1250073 w 3171729"/>
                <a:gd name="connsiteY1821" fmla="*/ 333509 h 3559016"/>
                <a:gd name="connsiteX1822" fmla="*/ 1248168 w 3171729"/>
                <a:gd name="connsiteY1822" fmla="*/ 333509 h 3559016"/>
                <a:gd name="connsiteX1823" fmla="*/ 1246739 w 3171729"/>
                <a:gd name="connsiteY1823" fmla="*/ 333509 h 3559016"/>
                <a:gd name="connsiteX1824" fmla="*/ 1246263 w 3171729"/>
                <a:gd name="connsiteY1824" fmla="*/ 333509 h 3559016"/>
                <a:gd name="connsiteX1825" fmla="*/ 1243405 w 3171729"/>
                <a:gd name="connsiteY1825" fmla="*/ 334176 h 3559016"/>
                <a:gd name="connsiteX1826" fmla="*/ 1225975 w 3171729"/>
                <a:gd name="connsiteY1826" fmla="*/ 258643 h 3559016"/>
                <a:gd name="connsiteX1827" fmla="*/ 1225117 w 3171729"/>
                <a:gd name="connsiteY1827" fmla="*/ 258643 h 3559016"/>
                <a:gd name="connsiteX1828" fmla="*/ 1179397 w 3171729"/>
                <a:gd name="connsiteY1828" fmla="*/ 232830 h 3559016"/>
                <a:gd name="connsiteX1829" fmla="*/ 1177207 w 3171729"/>
                <a:gd name="connsiteY1829" fmla="*/ 230925 h 3559016"/>
                <a:gd name="connsiteX1830" fmla="*/ 1189875 w 3171729"/>
                <a:gd name="connsiteY1830" fmla="*/ 214161 h 3559016"/>
                <a:gd name="connsiteX1831" fmla="*/ 1193304 w 3171729"/>
                <a:gd name="connsiteY1831" fmla="*/ 211303 h 3559016"/>
                <a:gd name="connsiteX1832" fmla="*/ 1189017 w 3171729"/>
                <a:gd name="connsiteY1832" fmla="*/ 210065 h 3559016"/>
                <a:gd name="connsiteX1833" fmla="*/ 1163586 w 3171729"/>
                <a:gd name="connsiteY1833" fmla="*/ 202731 h 3559016"/>
                <a:gd name="connsiteX1834" fmla="*/ 1154061 w 3171729"/>
                <a:gd name="connsiteY1834" fmla="*/ 167774 h 3559016"/>
                <a:gd name="connsiteX1835" fmla="*/ 1201686 w 3171729"/>
                <a:gd name="connsiteY1835" fmla="*/ 122340 h 3559016"/>
                <a:gd name="connsiteX1836" fmla="*/ 1195018 w 3171729"/>
                <a:gd name="connsiteY1836" fmla="*/ 44235 h 3559016"/>
                <a:gd name="connsiteX1837" fmla="*/ 1206258 w 3171729"/>
                <a:gd name="connsiteY1837" fmla="*/ 33091 h 3559016"/>
                <a:gd name="connsiteX1838" fmla="*/ 1206258 w 3171729"/>
                <a:gd name="connsiteY1838" fmla="*/ 32233 h 3559016"/>
                <a:gd name="connsiteX1839" fmla="*/ 1206925 w 3171729"/>
                <a:gd name="connsiteY1839" fmla="*/ 25471 h 3559016"/>
                <a:gd name="connsiteX1840" fmla="*/ 1224736 w 3171729"/>
                <a:gd name="connsiteY1840" fmla="*/ 13850 h 3559016"/>
                <a:gd name="connsiteX1841" fmla="*/ 754487 w 3171729"/>
                <a:gd name="connsiteY1841" fmla="*/ 114148 h 3559016"/>
                <a:gd name="connsiteX1842" fmla="*/ 774585 w 3171729"/>
                <a:gd name="connsiteY1842" fmla="*/ 91384 h 3559016"/>
                <a:gd name="connsiteX1843" fmla="*/ 807065 w 3171729"/>
                <a:gd name="connsiteY1843" fmla="*/ 81859 h 3559016"/>
                <a:gd name="connsiteX1844" fmla="*/ 820209 w 3171729"/>
                <a:gd name="connsiteY1844" fmla="*/ 85383 h 3559016"/>
                <a:gd name="connsiteX1845" fmla="*/ 840212 w 3171729"/>
                <a:gd name="connsiteY1845" fmla="*/ 66333 h 3559016"/>
                <a:gd name="connsiteX1846" fmla="*/ 862977 w 3171729"/>
                <a:gd name="connsiteY1846" fmla="*/ 52712 h 3559016"/>
                <a:gd name="connsiteX1847" fmla="*/ 913364 w 3171729"/>
                <a:gd name="connsiteY1847" fmla="*/ 52712 h 3559016"/>
                <a:gd name="connsiteX1848" fmla="*/ 929937 w 3171729"/>
                <a:gd name="connsiteY1848" fmla="*/ 46997 h 3559016"/>
                <a:gd name="connsiteX1849" fmla="*/ 946035 w 3171729"/>
                <a:gd name="connsiteY1849" fmla="*/ 46997 h 3559016"/>
                <a:gd name="connsiteX1850" fmla="*/ 965942 w 3171729"/>
                <a:gd name="connsiteY1850" fmla="*/ 33757 h 3559016"/>
                <a:gd name="connsiteX1851" fmla="*/ 979087 w 3171729"/>
                <a:gd name="connsiteY1851" fmla="*/ 33757 h 3559016"/>
                <a:gd name="connsiteX1852" fmla="*/ 1004042 w 3171729"/>
                <a:gd name="connsiteY1852" fmla="*/ 29185 h 3559016"/>
                <a:gd name="connsiteX1853" fmla="*/ 1033379 w 3171729"/>
                <a:gd name="connsiteY1853" fmla="*/ 29185 h 3559016"/>
                <a:gd name="connsiteX1854" fmla="*/ 1048048 w 3171729"/>
                <a:gd name="connsiteY1854" fmla="*/ 38710 h 3559016"/>
                <a:gd name="connsiteX1855" fmla="*/ 1078718 w 3171729"/>
                <a:gd name="connsiteY1855" fmla="*/ 40615 h 3559016"/>
                <a:gd name="connsiteX1856" fmla="*/ 1079385 w 3171729"/>
                <a:gd name="connsiteY1856" fmla="*/ 40615 h 3559016"/>
                <a:gd name="connsiteX1857" fmla="*/ 1097292 w 3171729"/>
                <a:gd name="connsiteY1857" fmla="*/ 28709 h 3559016"/>
                <a:gd name="connsiteX1858" fmla="*/ 1107484 w 3171729"/>
                <a:gd name="connsiteY1858" fmla="*/ 20137 h 3559016"/>
                <a:gd name="connsiteX1859" fmla="*/ 1121962 w 3171729"/>
                <a:gd name="connsiteY1859" fmla="*/ 26995 h 3559016"/>
                <a:gd name="connsiteX1860" fmla="*/ 1151965 w 3171729"/>
                <a:gd name="connsiteY1860" fmla="*/ 20232 h 3559016"/>
                <a:gd name="connsiteX1861" fmla="*/ 1165110 w 3171729"/>
                <a:gd name="connsiteY1861" fmla="*/ 33948 h 3559016"/>
                <a:gd name="connsiteX1862" fmla="*/ 1197114 w 3171729"/>
                <a:gd name="connsiteY1862" fmla="*/ 31948 h 3559016"/>
                <a:gd name="connsiteX1863" fmla="*/ 1201876 w 3171729"/>
                <a:gd name="connsiteY1863" fmla="*/ 28804 h 3559016"/>
                <a:gd name="connsiteX1864" fmla="*/ 1201876 w 3171729"/>
                <a:gd name="connsiteY1864" fmla="*/ 30900 h 3559016"/>
                <a:gd name="connsiteX1865" fmla="*/ 1190351 w 3171729"/>
                <a:gd name="connsiteY1865" fmla="*/ 42425 h 3559016"/>
                <a:gd name="connsiteX1866" fmla="*/ 1196923 w 3171729"/>
                <a:gd name="connsiteY1866" fmla="*/ 120530 h 3559016"/>
                <a:gd name="connsiteX1867" fmla="*/ 1149298 w 3171729"/>
                <a:gd name="connsiteY1867" fmla="*/ 166060 h 3559016"/>
                <a:gd name="connsiteX1868" fmla="*/ 1149298 w 3171729"/>
                <a:gd name="connsiteY1868" fmla="*/ 167298 h 3559016"/>
                <a:gd name="connsiteX1869" fmla="*/ 1162443 w 3171729"/>
                <a:gd name="connsiteY1869" fmla="*/ 207303 h 3559016"/>
                <a:gd name="connsiteX1870" fmla="*/ 1183779 w 3171729"/>
                <a:gd name="connsiteY1870" fmla="*/ 213399 h 3559016"/>
                <a:gd name="connsiteX1871" fmla="*/ 1172825 w 3171729"/>
                <a:gd name="connsiteY1871" fmla="*/ 231877 h 3559016"/>
                <a:gd name="connsiteX1872" fmla="*/ 1178159 w 3171729"/>
                <a:gd name="connsiteY1872" fmla="*/ 237307 h 3559016"/>
                <a:gd name="connsiteX1873" fmla="*/ 1222069 w 3171729"/>
                <a:gd name="connsiteY1873" fmla="*/ 262072 h 3559016"/>
                <a:gd name="connsiteX1874" fmla="*/ 1239214 w 3171729"/>
                <a:gd name="connsiteY1874" fmla="*/ 336462 h 3559016"/>
                <a:gd name="connsiteX1875" fmla="*/ 1237976 w 3171729"/>
                <a:gd name="connsiteY1875" fmla="*/ 337414 h 3559016"/>
                <a:gd name="connsiteX1876" fmla="*/ 1237309 w 3171729"/>
                <a:gd name="connsiteY1876" fmla="*/ 337414 h 3559016"/>
                <a:gd name="connsiteX1877" fmla="*/ 1237309 w 3171729"/>
                <a:gd name="connsiteY1877" fmla="*/ 337414 h 3559016"/>
                <a:gd name="connsiteX1878" fmla="*/ 1235785 w 3171729"/>
                <a:gd name="connsiteY1878" fmla="*/ 339510 h 3559016"/>
                <a:gd name="connsiteX1879" fmla="*/ 1235785 w 3171729"/>
                <a:gd name="connsiteY1879" fmla="*/ 339510 h 3559016"/>
                <a:gd name="connsiteX1880" fmla="*/ 1235785 w 3171729"/>
                <a:gd name="connsiteY1880" fmla="*/ 341891 h 3559016"/>
                <a:gd name="connsiteX1881" fmla="*/ 1235785 w 3171729"/>
                <a:gd name="connsiteY1881" fmla="*/ 385516 h 3559016"/>
                <a:gd name="connsiteX1882" fmla="*/ 1256645 w 3171729"/>
                <a:gd name="connsiteY1882" fmla="*/ 424949 h 3559016"/>
                <a:gd name="connsiteX1883" fmla="*/ 1260265 w 3171729"/>
                <a:gd name="connsiteY1883" fmla="*/ 471336 h 3559016"/>
                <a:gd name="connsiteX1884" fmla="*/ 1247120 w 3171729"/>
                <a:gd name="connsiteY1884" fmla="*/ 495339 h 3559016"/>
                <a:gd name="connsiteX1885" fmla="*/ 1259217 w 3171729"/>
                <a:gd name="connsiteY1885" fmla="*/ 537154 h 3559016"/>
                <a:gd name="connsiteX1886" fmla="*/ 1235500 w 3171729"/>
                <a:gd name="connsiteY1886" fmla="*/ 545821 h 3559016"/>
                <a:gd name="connsiteX1887" fmla="*/ 1236071 w 3171729"/>
                <a:gd name="connsiteY1887" fmla="*/ 554013 h 3559016"/>
                <a:gd name="connsiteX1888" fmla="*/ 1244263 w 3171729"/>
                <a:gd name="connsiteY1888" fmla="*/ 566300 h 3559016"/>
                <a:gd name="connsiteX1889" fmla="*/ 1258550 w 3171729"/>
                <a:gd name="connsiteY1889" fmla="*/ 592303 h 3559016"/>
                <a:gd name="connsiteX1890" fmla="*/ 1260360 w 3171729"/>
                <a:gd name="connsiteY1890" fmla="*/ 625260 h 3559016"/>
                <a:gd name="connsiteX1891" fmla="*/ 1260360 w 3171729"/>
                <a:gd name="connsiteY1891" fmla="*/ 626022 h 3559016"/>
                <a:gd name="connsiteX1892" fmla="*/ 1278934 w 3171729"/>
                <a:gd name="connsiteY1892" fmla="*/ 645072 h 3559016"/>
                <a:gd name="connsiteX1893" fmla="*/ 1336084 w 3171729"/>
                <a:gd name="connsiteY1893" fmla="*/ 645072 h 3559016"/>
                <a:gd name="connsiteX1894" fmla="*/ 1344656 w 3171729"/>
                <a:gd name="connsiteY1894" fmla="*/ 681457 h 3559016"/>
                <a:gd name="connsiteX1895" fmla="*/ 1150346 w 3171729"/>
                <a:gd name="connsiteY1895" fmla="*/ 809950 h 3559016"/>
                <a:gd name="connsiteX1896" fmla="*/ 1069288 w 3171729"/>
                <a:gd name="connsiteY1896" fmla="*/ 882530 h 3559016"/>
                <a:gd name="connsiteX1897" fmla="*/ 995565 w 3171729"/>
                <a:gd name="connsiteY1897" fmla="*/ 899389 h 3559016"/>
                <a:gd name="connsiteX1898" fmla="*/ 995565 w 3171729"/>
                <a:gd name="connsiteY1898" fmla="*/ 899389 h 3559016"/>
                <a:gd name="connsiteX1899" fmla="*/ 948987 w 3171729"/>
                <a:gd name="connsiteY1899" fmla="*/ 910057 h 3559016"/>
                <a:gd name="connsiteX1900" fmla="*/ 941272 w 3171729"/>
                <a:gd name="connsiteY1900" fmla="*/ 902247 h 3559016"/>
                <a:gd name="connsiteX1901" fmla="*/ 950797 w 3171729"/>
                <a:gd name="connsiteY1901" fmla="*/ 885292 h 3559016"/>
                <a:gd name="connsiteX1902" fmla="*/ 950797 w 3171729"/>
                <a:gd name="connsiteY1902" fmla="*/ 854717 h 3559016"/>
                <a:gd name="connsiteX1903" fmla="*/ 948321 w 3171729"/>
                <a:gd name="connsiteY1903" fmla="*/ 854717 h 3559016"/>
                <a:gd name="connsiteX1904" fmla="*/ 901744 w 3171729"/>
                <a:gd name="connsiteY1904" fmla="*/ 854717 h 3559016"/>
                <a:gd name="connsiteX1905" fmla="*/ 893742 w 3171729"/>
                <a:gd name="connsiteY1905" fmla="*/ 853574 h 3559016"/>
                <a:gd name="connsiteX1906" fmla="*/ 897648 w 3171729"/>
                <a:gd name="connsiteY1906" fmla="*/ 850621 h 3559016"/>
                <a:gd name="connsiteX1907" fmla="*/ 903553 w 3171729"/>
                <a:gd name="connsiteY1907" fmla="*/ 841096 h 3559016"/>
                <a:gd name="connsiteX1908" fmla="*/ 882979 w 3171729"/>
                <a:gd name="connsiteY1908" fmla="*/ 839191 h 3559016"/>
                <a:gd name="connsiteX1909" fmla="*/ 874597 w 3171729"/>
                <a:gd name="connsiteY1909" fmla="*/ 839953 h 3559016"/>
                <a:gd name="connsiteX1910" fmla="*/ 873835 w 3171729"/>
                <a:gd name="connsiteY1910" fmla="*/ 839953 h 3559016"/>
                <a:gd name="connsiteX1911" fmla="*/ 876502 w 3171729"/>
                <a:gd name="connsiteY1911" fmla="*/ 833857 h 3559016"/>
                <a:gd name="connsiteX1912" fmla="*/ 878121 w 3171729"/>
                <a:gd name="connsiteY1912" fmla="*/ 831571 h 3559016"/>
                <a:gd name="connsiteX1913" fmla="*/ 875645 w 3171729"/>
                <a:gd name="connsiteY1913" fmla="*/ 830333 h 3559016"/>
                <a:gd name="connsiteX1914" fmla="*/ 854595 w 3171729"/>
                <a:gd name="connsiteY1914" fmla="*/ 819094 h 3559016"/>
                <a:gd name="connsiteX1915" fmla="*/ 855642 w 3171729"/>
                <a:gd name="connsiteY1915" fmla="*/ 801758 h 3559016"/>
                <a:gd name="connsiteX1916" fmla="*/ 855642 w 3171729"/>
                <a:gd name="connsiteY1916" fmla="*/ 800139 h 3559016"/>
                <a:gd name="connsiteX1917" fmla="*/ 585990 w 3171729"/>
                <a:gd name="connsiteY1917" fmla="*/ 613639 h 3559016"/>
                <a:gd name="connsiteX1918" fmla="*/ 585990 w 3171729"/>
                <a:gd name="connsiteY1918" fmla="*/ 613639 h 3559016"/>
                <a:gd name="connsiteX1919" fmla="*/ 425303 w 3171729"/>
                <a:gd name="connsiteY1919" fmla="*/ 502292 h 3559016"/>
                <a:gd name="connsiteX1920" fmla="*/ 425303 w 3171729"/>
                <a:gd name="connsiteY1920" fmla="*/ 431045 h 3559016"/>
                <a:gd name="connsiteX1921" fmla="*/ 480262 w 3171729"/>
                <a:gd name="connsiteY1921" fmla="*/ 401137 h 3559016"/>
                <a:gd name="connsiteX1922" fmla="*/ 481120 w 3171729"/>
                <a:gd name="connsiteY1922" fmla="*/ 401137 h 3559016"/>
                <a:gd name="connsiteX1923" fmla="*/ 490168 w 3171729"/>
                <a:gd name="connsiteY1923" fmla="*/ 386944 h 3559016"/>
                <a:gd name="connsiteX1924" fmla="*/ 516838 w 3171729"/>
                <a:gd name="connsiteY1924" fmla="*/ 386944 h 3559016"/>
                <a:gd name="connsiteX1925" fmla="*/ 523887 w 3171729"/>
                <a:gd name="connsiteY1925" fmla="*/ 369895 h 3559016"/>
                <a:gd name="connsiteX1926" fmla="*/ 553509 w 3171729"/>
                <a:gd name="connsiteY1926" fmla="*/ 369895 h 3559016"/>
                <a:gd name="connsiteX1927" fmla="*/ 587133 w 3171729"/>
                <a:gd name="connsiteY1927" fmla="*/ 360370 h 3559016"/>
                <a:gd name="connsiteX1928" fmla="*/ 587133 w 3171729"/>
                <a:gd name="connsiteY1928" fmla="*/ 346749 h 3559016"/>
                <a:gd name="connsiteX1929" fmla="*/ 606945 w 3171729"/>
                <a:gd name="connsiteY1929" fmla="*/ 346749 h 3559016"/>
                <a:gd name="connsiteX1930" fmla="*/ 607612 w 3171729"/>
                <a:gd name="connsiteY1930" fmla="*/ 346177 h 3559016"/>
                <a:gd name="connsiteX1931" fmla="*/ 628281 w 3171729"/>
                <a:gd name="connsiteY1931" fmla="*/ 320650 h 3559016"/>
                <a:gd name="connsiteX1932" fmla="*/ 629138 w 3171729"/>
                <a:gd name="connsiteY1932" fmla="*/ 319507 h 3559016"/>
                <a:gd name="connsiteX1933" fmla="*/ 649236 w 3171729"/>
                <a:gd name="connsiteY1933" fmla="*/ 322460 h 3559016"/>
                <a:gd name="connsiteX1934" fmla="*/ 650569 w 3171729"/>
                <a:gd name="connsiteY1934" fmla="*/ 322460 h 3559016"/>
                <a:gd name="connsiteX1935" fmla="*/ 663047 w 3171729"/>
                <a:gd name="connsiteY1935" fmla="*/ 312078 h 3559016"/>
                <a:gd name="connsiteX1936" fmla="*/ 645426 w 3171729"/>
                <a:gd name="connsiteY1936" fmla="*/ 304077 h 3559016"/>
                <a:gd name="connsiteX1937" fmla="*/ 645426 w 3171729"/>
                <a:gd name="connsiteY1937" fmla="*/ 284741 h 3559016"/>
                <a:gd name="connsiteX1938" fmla="*/ 683050 w 3171729"/>
                <a:gd name="connsiteY1938" fmla="*/ 284741 h 3559016"/>
                <a:gd name="connsiteX1939" fmla="*/ 691622 w 3171729"/>
                <a:gd name="connsiteY1939" fmla="*/ 260167 h 3559016"/>
                <a:gd name="connsiteX1940" fmla="*/ 759535 w 3171729"/>
                <a:gd name="connsiteY1940" fmla="*/ 260167 h 3559016"/>
                <a:gd name="connsiteX1941" fmla="*/ 772394 w 3171729"/>
                <a:gd name="connsiteY1941" fmla="*/ 231592 h 3559016"/>
                <a:gd name="connsiteX1942" fmla="*/ 739152 w 3171729"/>
                <a:gd name="connsiteY1942" fmla="*/ 210637 h 3559016"/>
                <a:gd name="connsiteX1943" fmla="*/ 739152 w 3171729"/>
                <a:gd name="connsiteY1943" fmla="*/ 128722 h 3559016"/>
                <a:gd name="connsiteX1944" fmla="*/ 725436 w 3171729"/>
                <a:gd name="connsiteY1944" fmla="*/ 119197 h 3559016"/>
                <a:gd name="connsiteX1945" fmla="*/ 223754 w 3171729"/>
                <a:gd name="connsiteY1945" fmla="*/ 476098 h 3559016"/>
                <a:gd name="connsiteX1946" fmla="*/ 291572 w 3171729"/>
                <a:gd name="connsiteY1946" fmla="*/ 457048 h 3559016"/>
                <a:gd name="connsiteX1947" fmla="*/ 320147 w 3171729"/>
                <a:gd name="connsiteY1947" fmla="*/ 423806 h 3559016"/>
                <a:gd name="connsiteX1948" fmla="*/ 351579 w 3171729"/>
                <a:gd name="connsiteY1948" fmla="*/ 411519 h 3559016"/>
                <a:gd name="connsiteX1949" fmla="*/ 387393 w 3171729"/>
                <a:gd name="connsiteY1949" fmla="*/ 358655 h 3559016"/>
                <a:gd name="connsiteX1950" fmla="*/ 385393 w 3171729"/>
                <a:gd name="connsiteY1950" fmla="*/ 342558 h 3559016"/>
                <a:gd name="connsiteX1951" fmla="*/ 375868 w 3171729"/>
                <a:gd name="connsiteY1951" fmla="*/ 329223 h 3559016"/>
                <a:gd name="connsiteX1952" fmla="*/ 387584 w 3171729"/>
                <a:gd name="connsiteY1952" fmla="*/ 295790 h 3559016"/>
                <a:gd name="connsiteX1953" fmla="*/ 407777 w 3171729"/>
                <a:gd name="connsiteY1953" fmla="*/ 259214 h 3559016"/>
                <a:gd name="connsiteX1954" fmla="*/ 406920 w 3171729"/>
                <a:gd name="connsiteY1954" fmla="*/ 242736 h 3559016"/>
                <a:gd name="connsiteX1955" fmla="*/ 463308 w 3171729"/>
                <a:gd name="connsiteY1955" fmla="*/ 202064 h 3559016"/>
                <a:gd name="connsiteX1956" fmla="*/ 499408 w 3171729"/>
                <a:gd name="connsiteY1956" fmla="*/ 189682 h 3559016"/>
                <a:gd name="connsiteX1957" fmla="*/ 517410 w 3171729"/>
                <a:gd name="connsiteY1957" fmla="*/ 179014 h 3559016"/>
                <a:gd name="connsiteX1958" fmla="*/ 569130 w 3171729"/>
                <a:gd name="connsiteY1958" fmla="*/ 82430 h 3559016"/>
                <a:gd name="connsiteX1959" fmla="*/ 594467 w 3171729"/>
                <a:gd name="connsiteY1959" fmla="*/ 82430 h 3559016"/>
                <a:gd name="connsiteX1960" fmla="*/ 606659 w 3171729"/>
                <a:gd name="connsiteY1960" fmla="*/ 111005 h 3559016"/>
                <a:gd name="connsiteX1961" fmla="*/ 635234 w 3171729"/>
                <a:gd name="connsiteY1961" fmla="*/ 115958 h 3559016"/>
                <a:gd name="connsiteX1962" fmla="*/ 662666 w 3171729"/>
                <a:gd name="connsiteY1962" fmla="*/ 111291 h 3559016"/>
                <a:gd name="connsiteX1963" fmla="*/ 674001 w 3171729"/>
                <a:gd name="connsiteY1963" fmla="*/ 114148 h 3559016"/>
                <a:gd name="connsiteX1964" fmla="*/ 688193 w 3171729"/>
                <a:gd name="connsiteY1964" fmla="*/ 111291 h 3559016"/>
                <a:gd name="connsiteX1965" fmla="*/ 714768 w 3171729"/>
                <a:gd name="connsiteY1965" fmla="*/ 117768 h 3559016"/>
                <a:gd name="connsiteX1966" fmla="*/ 734675 w 3171729"/>
                <a:gd name="connsiteY1966" fmla="*/ 130912 h 3559016"/>
                <a:gd name="connsiteX1967" fmla="*/ 734675 w 3171729"/>
                <a:gd name="connsiteY1967" fmla="*/ 213399 h 3559016"/>
                <a:gd name="connsiteX1968" fmla="*/ 766679 w 3171729"/>
                <a:gd name="connsiteY1968" fmla="*/ 233497 h 3559016"/>
                <a:gd name="connsiteX1969" fmla="*/ 757154 w 3171729"/>
                <a:gd name="connsiteY1969" fmla="*/ 255118 h 3559016"/>
                <a:gd name="connsiteX1970" fmla="*/ 688860 w 3171729"/>
                <a:gd name="connsiteY1970" fmla="*/ 255118 h 3559016"/>
                <a:gd name="connsiteX1971" fmla="*/ 680287 w 3171729"/>
                <a:gd name="connsiteY1971" fmla="*/ 279693 h 3559016"/>
                <a:gd name="connsiteX1972" fmla="*/ 641330 w 3171729"/>
                <a:gd name="connsiteY1972" fmla="*/ 279693 h 3559016"/>
                <a:gd name="connsiteX1973" fmla="*/ 641330 w 3171729"/>
                <a:gd name="connsiteY1973" fmla="*/ 307315 h 3559016"/>
                <a:gd name="connsiteX1974" fmla="*/ 654855 w 3171729"/>
                <a:gd name="connsiteY1974" fmla="*/ 313507 h 3559016"/>
                <a:gd name="connsiteX1975" fmla="*/ 650283 w 3171729"/>
                <a:gd name="connsiteY1975" fmla="*/ 317221 h 3559016"/>
                <a:gd name="connsiteX1976" fmla="*/ 627424 w 3171729"/>
                <a:gd name="connsiteY1976" fmla="*/ 315126 h 3559016"/>
                <a:gd name="connsiteX1977" fmla="*/ 624280 w 3171729"/>
                <a:gd name="connsiteY1977" fmla="*/ 319603 h 3559016"/>
                <a:gd name="connsiteX1978" fmla="*/ 605897 w 3171729"/>
                <a:gd name="connsiteY1978" fmla="*/ 341701 h 3559016"/>
                <a:gd name="connsiteX1979" fmla="*/ 583037 w 3171729"/>
                <a:gd name="connsiteY1979" fmla="*/ 341701 h 3559016"/>
                <a:gd name="connsiteX1980" fmla="*/ 583037 w 3171729"/>
                <a:gd name="connsiteY1980" fmla="*/ 356750 h 3559016"/>
                <a:gd name="connsiteX1981" fmla="*/ 553891 w 3171729"/>
                <a:gd name="connsiteY1981" fmla="*/ 364751 h 3559016"/>
                <a:gd name="connsiteX1982" fmla="*/ 521410 w 3171729"/>
                <a:gd name="connsiteY1982" fmla="*/ 364751 h 3559016"/>
                <a:gd name="connsiteX1983" fmla="*/ 514266 w 3171729"/>
                <a:gd name="connsiteY1983" fmla="*/ 381801 h 3559016"/>
                <a:gd name="connsiteX1984" fmla="*/ 486930 w 3171729"/>
                <a:gd name="connsiteY1984" fmla="*/ 381801 h 3559016"/>
                <a:gd name="connsiteX1985" fmla="*/ 486930 w 3171729"/>
                <a:gd name="connsiteY1985" fmla="*/ 383420 h 3559016"/>
                <a:gd name="connsiteX1986" fmla="*/ 486930 w 3171729"/>
                <a:gd name="connsiteY1986" fmla="*/ 383420 h 3559016"/>
                <a:gd name="connsiteX1987" fmla="*/ 483310 w 3171729"/>
                <a:gd name="connsiteY1987" fmla="*/ 394374 h 3559016"/>
                <a:gd name="connsiteX1988" fmla="*/ 482167 w 3171729"/>
                <a:gd name="connsiteY1988" fmla="*/ 395707 h 3559016"/>
                <a:gd name="connsiteX1989" fmla="*/ 422731 w 3171729"/>
                <a:gd name="connsiteY1989" fmla="*/ 427235 h 3559016"/>
                <a:gd name="connsiteX1990" fmla="*/ 421588 w 3171729"/>
                <a:gd name="connsiteY1990" fmla="*/ 427902 h 3559016"/>
                <a:gd name="connsiteX1991" fmla="*/ 421588 w 3171729"/>
                <a:gd name="connsiteY1991" fmla="*/ 476765 h 3559016"/>
                <a:gd name="connsiteX1992" fmla="*/ 222992 w 3171729"/>
                <a:gd name="connsiteY1992" fmla="*/ 476765 h 3559016"/>
                <a:gd name="connsiteX1993" fmla="*/ 23729 w 3171729"/>
                <a:gd name="connsiteY1993" fmla="*/ 784708 h 3559016"/>
                <a:gd name="connsiteX1994" fmla="*/ 47827 w 3171729"/>
                <a:gd name="connsiteY1994" fmla="*/ 739655 h 3559016"/>
                <a:gd name="connsiteX1995" fmla="*/ 64401 w 3171729"/>
                <a:gd name="connsiteY1995" fmla="*/ 727654 h 3559016"/>
                <a:gd name="connsiteX1996" fmla="*/ 92976 w 3171729"/>
                <a:gd name="connsiteY1996" fmla="*/ 669361 h 3559016"/>
                <a:gd name="connsiteX1997" fmla="*/ 108120 w 3171729"/>
                <a:gd name="connsiteY1997" fmla="*/ 653263 h 3559016"/>
                <a:gd name="connsiteX1998" fmla="*/ 135172 w 3171729"/>
                <a:gd name="connsiteY1998" fmla="*/ 627165 h 3559016"/>
                <a:gd name="connsiteX1999" fmla="*/ 135933 w 3171729"/>
                <a:gd name="connsiteY1999" fmla="*/ 626498 h 3559016"/>
                <a:gd name="connsiteX2000" fmla="*/ 136886 w 3171729"/>
                <a:gd name="connsiteY2000" fmla="*/ 607448 h 3559016"/>
                <a:gd name="connsiteX2001" fmla="*/ 143363 w 3171729"/>
                <a:gd name="connsiteY2001" fmla="*/ 579445 h 3559016"/>
                <a:gd name="connsiteX2002" fmla="*/ 158984 w 3171729"/>
                <a:gd name="connsiteY2002" fmla="*/ 553822 h 3559016"/>
                <a:gd name="connsiteX2003" fmla="*/ 186797 w 3171729"/>
                <a:gd name="connsiteY2003" fmla="*/ 538963 h 3559016"/>
                <a:gd name="connsiteX2004" fmla="*/ 202704 w 3171729"/>
                <a:gd name="connsiteY2004" fmla="*/ 517437 h 3559016"/>
                <a:gd name="connsiteX2005" fmla="*/ 221087 w 3171729"/>
                <a:gd name="connsiteY2005" fmla="*/ 481623 h 3559016"/>
                <a:gd name="connsiteX2006" fmla="*/ 421112 w 3171729"/>
                <a:gd name="connsiteY2006" fmla="*/ 481623 h 3559016"/>
                <a:gd name="connsiteX2007" fmla="*/ 421112 w 3171729"/>
                <a:gd name="connsiteY2007" fmla="*/ 564776 h 3559016"/>
                <a:gd name="connsiteX2008" fmla="*/ 265664 w 3171729"/>
                <a:gd name="connsiteY2008" fmla="*/ 564776 h 3559016"/>
                <a:gd name="connsiteX2009" fmla="*/ 265664 w 3171729"/>
                <a:gd name="connsiteY2009" fmla="*/ 682505 h 3559016"/>
                <a:gd name="connsiteX2010" fmla="*/ 229945 w 3171729"/>
                <a:gd name="connsiteY2010" fmla="*/ 697174 h 3559016"/>
                <a:gd name="connsiteX2011" fmla="*/ 200322 w 3171729"/>
                <a:gd name="connsiteY2011" fmla="*/ 713938 h 3559016"/>
                <a:gd name="connsiteX2012" fmla="*/ 200322 w 3171729"/>
                <a:gd name="connsiteY2012" fmla="*/ 789661 h 3559016"/>
                <a:gd name="connsiteX2013" fmla="*/ 26110 w 3171729"/>
                <a:gd name="connsiteY2013" fmla="*/ 789661 h 3559016"/>
                <a:gd name="connsiteX2014" fmla="*/ 42779 w 3171729"/>
                <a:gd name="connsiteY2014" fmla="*/ 1026167 h 3559016"/>
                <a:gd name="connsiteX2015" fmla="*/ 48684 w 3171729"/>
                <a:gd name="connsiteY2015" fmla="*/ 1012451 h 3559016"/>
                <a:gd name="connsiteX2016" fmla="*/ 50399 w 3171729"/>
                <a:gd name="connsiteY2016" fmla="*/ 1005879 h 3559016"/>
                <a:gd name="connsiteX2017" fmla="*/ 50399 w 3171729"/>
                <a:gd name="connsiteY2017" fmla="*/ 1005879 h 3559016"/>
                <a:gd name="connsiteX2018" fmla="*/ 50399 w 3171729"/>
                <a:gd name="connsiteY2018" fmla="*/ 1005879 h 3559016"/>
                <a:gd name="connsiteX2019" fmla="*/ 58400 w 3171729"/>
                <a:gd name="connsiteY2019" fmla="*/ 975113 h 3559016"/>
                <a:gd name="connsiteX2020" fmla="*/ 59162 w 3171729"/>
                <a:gd name="connsiteY2020" fmla="*/ 972160 h 3559016"/>
                <a:gd name="connsiteX2021" fmla="*/ 59162 w 3171729"/>
                <a:gd name="connsiteY2021" fmla="*/ 972160 h 3559016"/>
                <a:gd name="connsiteX2022" fmla="*/ 63829 w 3171729"/>
                <a:gd name="connsiteY2022" fmla="*/ 953968 h 3559016"/>
                <a:gd name="connsiteX2023" fmla="*/ 63829 w 3171729"/>
                <a:gd name="connsiteY2023" fmla="*/ 953491 h 3559016"/>
                <a:gd name="connsiteX2024" fmla="*/ 59067 w 3171729"/>
                <a:gd name="connsiteY2024" fmla="*/ 902914 h 3559016"/>
                <a:gd name="connsiteX2025" fmla="*/ 50589 w 3171729"/>
                <a:gd name="connsiteY2025" fmla="*/ 888340 h 3559016"/>
                <a:gd name="connsiteX2026" fmla="*/ 50589 w 3171729"/>
                <a:gd name="connsiteY2026" fmla="*/ 881387 h 3559016"/>
                <a:gd name="connsiteX2027" fmla="*/ 61924 w 3171729"/>
                <a:gd name="connsiteY2027" fmla="*/ 869100 h 3559016"/>
                <a:gd name="connsiteX2028" fmla="*/ 61924 w 3171729"/>
                <a:gd name="connsiteY2028" fmla="*/ 834905 h 3559016"/>
                <a:gd name="connsiteX2029" fmla="*/ 45637 w 3171729"/>
                <a:gd name="connsiteY2029" fmla="*/ 821665 h 3559016"/>
                <a:gd name="connsiteX2030" fmla="*/ 36778 w 3171729"/>
                <a:gd name="connsiteY2030" fmla="*/ 816427 h 3559016"/>
                <a:gd name="connsiteX2031" fmla="*/ 27253 w 3171729"/>
                <a:gd name="connsiteY2031" fmla="*/ 793948 h 3559016"/>
                <a:gd name="connsiteX2032" fmla="*/ 204228 w 3171729"/>
                <a:gd name="connsiteY2032" fmla="*/ 793948 h 3559016"/>
                <a:gd name="connsiteX2033" fmla="*/ 204228 w 3171729"/>
                <a:gd name="connsiteY2033" fmla="*/ 716224 h 3559016"/>
                <a:gd name="connsiteX2034" fmla="*/ 231660 w 3171729"/>
                <a:gd name="connsiteY2034" fmla="*/ 701555 h 3559016"/>
                <a:gd name="connsiteX2035" fmla="*/ 269760 w 3171729"/>
                <a:gd name="connsiteY2035" fmla="*/ 685744 h 3559016"/>
                <a:gd name="connsiteX2036" fmla="*/ 269760 w 3171729"/>
                <a:gd name="connsiteY2036" fmla="*/ 569729 h 3559016"/>
                <a:gd name="connsiteX2037" fmla="*/ 424541 w 3171729"/>
                <a:gd name="connsiteY2037" fmla="*/ 569729 h 3559016"/>
                <a:gd name="connsiteX2038" fmla="*/ 424541 w 3171729"/>
                <a:gd name="connsiteY2038" fmla="*/ 508007 h 3559016"/>
                <a:gd name="connsiteX2039" fmla="*/ 576370 w 3171729"/>
                <a:gd name="connsiteY2039" fmla="*/ 612782 h 3559016"/>
                <a:gd name="connsiteX2040" fmla="*/ 507885 w 3171729"/>
                <a:gd name="connsiteY2040" fmla="*/ 612782 h 3559016"/>
                <a:gd name="connsiteX2041" fmla="*/ 539317 w 3171729"/>
                <a:gd name="connsiteY2041" fmla="*/ 1028548 h 3559016"/>
                <a:gd name="connsiteX2042" fmla="*/ 539317 w 3171729"/>
                <a:gd name="connsiteY2042" fmla="*/ 1030072 h 3559016"/>
                <a:gd name="connsiteX2043" fmla="*/ 559891 w 3171729"/>
                <a:gd name="connsiteY2043" fmla="*/ 1038264 h 3559016"/>
                <a:gd name="connsiteX2044" fmla="*/ 544270 w 3171729"/>
                <a:gd name="connsiteY2044" fmla="*/ 1079888 h 3559016"/>
                <a:gd name="connsiteX2045" fmla="*/ 338530 w 3171729"/>
                <a:gd name="connsiteY2045" fmla="*/ 1079888 h 3559016"/>
                <a:gd name="connsiteX2046" fmla="*/ 294620 w 3171729"/>
                <a:gd name="connsiteY2046" fmla="*/ 1096271 h 3559016"/>
                <a:gd name="connsiteX2047" fmla="*/ 286333 w 3171729"/>
                <a:gd name="connsiteY2047" fmla="*/ 1067696 h 3559016"/>
                <a:gd name="connsiteX2048" fmla="*/ 267950 w 3171729"/>
                <a:gd name="connsiteY2048" fmla="*/ 1067696 h 3559016"/>
                <a:gd name="connsiteX2049" fmla="*/ 267950 w 3171729"/>
                <a:gd name="connsiteY2049" fmla="*/ 1111130 h 3559016"/>
                <a:gd name="connsiteX2050" fmla="*/ 267950 w 3171729"/>
                <a:gd name="connsiteY2050" fmla="*/ 1112654 h 3559016"/>
                <a:gd name="connsiteX2051" fmla="*/ 249662 w 3171729"/>
                <a:gd name="connsiteY2051" fmla="*/ 1121512 h 3559016"/>
                <a:gd name="connsiteX2052" fmla="*/ 199084 w 3171729"/>
                <a:gd name="connsiteY2052" fmla="*/ 1046074 h 3559016"/>
                <a:gd name="connsiteX2053" fmla="*/ 198418 w 3171729"/>
                <a:gd name="connsiteY2053" fmla="*/ 1044836 h 3559016"/>
                <a:gd name="connsiteX2054" fmla="*/ 163937 w 3171729"/>
                <a:gd name="connsiteY2054" fmla="*/ 1044836 h 3559016"/>
                <a:gd name="connsiteX2055" fmla="*/ 135362 w 3171729"/>
                <a:gd name="connsiteY2055" fmla="*/ 1015023 h 3559016"/>
                <a:gd name="connsiteX2056" fmla="*/ 117360 w 3171729"/>
                <a:gd name="connsiteY2056" fmla="*/ 1015023 h 3559016"/>
                <a:gd name="connsiteX2057" fmla="*/ 88118 w 3171729"/>
                <a:gd name="connsiteY2057" fmla="*/ 1022071 h 3559016"/>
                <a:gd name="connsiteX2058" fmla="*/ 50685 w 3171729"/>
                <a:gd name="connsiteY2058" fmla="*/ 1022071 h 3559016"/>
                <a:gd name="connsiteX2059" fmla="*/ 41922 w 3171729"/>
                <a:gd name="connsiteY2059" fmla="*/ 1041121 h 3559016"/>
                <a:gd name="connsiteX2060" fmla="*/ 36112 w 3171729"/>
                <a:gd name="connsiteY2060" fmla="*/ 1044074 h 3559016"/>
                <a:gd name="connsiteX2061" fmla="*/ 36112 w 3171729"/>
                <a:gd name="connsiteY2061" fmla="*/ 1044074 h 3559016"/>
                <a:gd name="connsiteX2062" fmla="*/ 36112 w 3171729"/>
                <a:gd name="connsiteY2062" fmla="*/ 1044074 h 3559016"/>
                <a:gd name="connsiteX2063" fmla="*/ 36112 w 3171729"/>
                <a:gd name="connsiteY2063" fmla="*/ 1042741 h 3559016"/>
                <a:gd name="connsiteX2064" fmla="*/ 43351 w 3171729"/>
                <a:gd name="connsiteY2064" fmla="*/ 1025405 h 3559016"/>
                <a:gd name="connsiteX2065" fmla="*/ 31635 w 3171729"/>
                <a:gd name="connsiteY2065" fmla="*/ 1196855 h 3559016"/>
                <a:gd name="connsiteX2066" fmla="*/ 31635 w 3171729"/>
                <a:gd name="connsiteY2066" fmla="*/ 1195712 h 3559016"/>
                <a:gd name="connsiteX2067" fmla="*/ 31635 w 3171729"/>
                <a:gd name="connsiteY2067" fmla="*/ 1195712 h 3559016"/>
                <a:gd name="connsiteX2068" fmla="*/ 31635 w 3171729"/>
                <a:gd name="connsiteY2068" fmla="*/ 1192474 h 3559016"/>
                <a:gd name="connsiteX2069" fmla="*/ 41160 w 3171729"/>
                <a:gd name="connsiteY2069" fmla="*/ 1170185 h 3559016"/>
                <a:gd name="connsiteX2070" fmla="*/ 4489 w 3171729"/>
                <a:gd name="connsiteY2070" fmla="*/ 1111797 h 3559016"/>
                <a:gd name="connsiteX2071" fmla="*/ 35159 w 3171729"/>
                <a:gd name="connsiteY2071" fmla="*/ 1070935 h 3559016"/>
                <a:gd name="connsiteX2072" fmla="*/ 35159 w 3171729"/>
                <a:gd name="connsiteY2072" fmla="*/ 1070173 h 3559016"/>
                <a:gd name="connsiteX2073" fmla="*/ 35921 w 3171729"/>
                <a:gd name="connsiteY2073" fmla="*/ 1049599 h 3559016"/>
                <a:gd name="connsiteX2074" fmla="*/ 45446 w 3171729"/>
                <a:gd name="connsiteY2074" fmla="*/ 1044836 h 3559016"/>
                <a:gd name="connsiteX2075" fmla="*/ 53637 w 3171729"/>
                <a:gd name="connsiteY2075" fmla="*/ 1027024 h 3559016"/>
                <a:gd name="connsiteX2076" fmla="*/ 88213 w 3171729"/>
                <a:gd name="connsiteY2076" fmla="*/ 1027024 h 3559016"/>
                <a:gd name="connsiteX2077" fmla="*/ 117455 w 3171729"/>
                <a:gd name="connsiteY2077" fmla="*/ 1019976 h 3559016"/>
                <a:gd name="connsiteX2078" fmla="*/ 133552 w 3171729"/>
                <a:gd name="connsiteY2078" fmla="*/ 1019976 h 3559016"/>
                <a:gd name="connsiteX2079" fmla="*/ 162127 w 3171729"/>
                <a:gd name="connsiteY2079" fmla="*/ 1049789 h 3559016"/>
                <a:gd name="connsiteX2080" fmla="*/ 195846 w 3171729"/>
                <a:gd name="connsiteY2080" fmla="*/ 1049789 h 3559016"/>
                <a:gd name="connsiteX2081" fmla="*/ 198418 w 3171729"/>
                <a:gd name="connsiteY2081" fmla="*/ 1054361 h 3559016"/>
                <a:gd name="connsiteX2082" fmla="*/ 200037 w 3171729"/>
                <a:gd name="connsiteY2082" fmla="*/ 1057028 h 3559016"/>
                <a:gd name="connsiteX2083" fmla="*/ 201466 w 3171729"/>
                <a:gd name="connsiteY2083" fmla="*/ 1059505 h 3559016"/>
                <a:gd name="connsiteX2084" fmla="*/ 203275 w 3171729"/>
                <a:gd name="connsiteY2084" fmla="*/ 1062648 h 3559016"/>
                <a:gd name="connsiteX2085" fmla="*/ 204704 w 3171729"/>
                <a:gd name="connsiteY2085" fmla="*/ 1065029 h 3559016"/>
                <a:gd name="connsiteX2086" fmla="*/ 206704 w 3171729"/>
                <a:gd name="connsiteY2086" fmla="*/ 1068363 h 3559016"/>
                <a:gd name="connsiteX2087" fmla="*/ 208133 w 3171729"/>
                <a:gd name="connsiteY2087" fmla="*/ 1070839 h 3559016"/>
                <a:gd name="connsiteX2088" fmla="*/ 210324 w 3171729"/>
                <a:gd name="connsiteY2088" fmla="*/ 1074268 h 3559016"/>
                <a:gd name="connsiteX2089" fmla="*/ 211848 w 3171729"/>
                <a:gd name="connsiteY2089" fmla="*/ 1076840 h 3559016"/>
                <a:gd name="connsiteX2090" fmla="*/ 214039 w 3171729"/>
                <a:gd name="connsiteY2090" fmla="*/ 1080364 h 3559016"/>
                <a:gd name="connsiteX2091" fmla="*/ 215658 w 3171729"/>
                <a:gd name="connsiteY2091" fmla="*/ 1083031 h 3559016"/>
                <a:gd name="connsiteX2092" fmla="*/ 217849 w 3171729"/>
                <a:gd name="connsiteY2092" fmla="*/ 1086460 h 3559016"/>
                <a:gd name="connsiteX2093" fmla="*/ 219468 w 3171729"/>
                <a:gd name="connsiteY2093" fmla="*/ 1089127 h 3559016"/>
                <a:gd name="connsiteX2094" fmla="*/ 221658 w 3171729"/>
                <a:gd name="connsiteY2094" fmla="*/ 1092461 h 3559016"/>
                <a:gd name="connsiteX2095" fmla="*/ 223468 w 3171729"/>
                <a:gd name="connsiteY2095" fmla="*/ 1095319 h 3559016"/>
                <a:gd name="connsiteX2096" fmla="*/ 225468 w 3171729"/>
                <a:gd name="connsiteY2096" fmla="*/ 1098367 h 3559016"/>
                <a:gd name="connsiteX2097" fmla="*/ 227278 w 3171729"/>
                <a:gd name="connsiteY2097" fmla="*/ 1101129 h 3559016"/>
                <a:gd name="connsiteX2098" fmla="*/ 229278 w 3171729"/>
                <a:gd name="connsiteY2098" fmla="*/ 1103986 h 3559016"/>
                <a:gd name="connsiteX2099" fmla="*/ 231088 w 3171729"/>
                <a:gd name="connsiteY2099" fmla="*/ 1106558 h 3559016"/>
                <a:gd name="connsiteX2100" fmla="*/ 232898 w 3171729"/>
                <a:gd name="connsiteY2100" fmla="*/ 1109225 h 3559016"/>
                <a:gd name="connsiteX2101" fmla="*/ 234708 w 3171729"/>
                <a:gd name="connsiteY2101" fmla="*/ 1111702 h 3559016"/>
                <a:gd name="connsiteX2102" fmla="*/ 236422 w 3171729"/>
                <a:gd name="connsiteY2102" fmla="*/ 1113988 h 3559016"/>
                <a:gd name="connsiteX2103" fmla="*/ 238327 w 3171729"/>
                <a:gd name="connsiteY2103" fmla="*/ 1116274 h 3559016"/>
                <a:gd name="connsiteX2104" fmla="*/ 239756 w 3171729"/>
                <a:gd name="connsiteY2104" fmla="*/ 1118083 h 3559016"/>
                <a:gd name="connsiteX2105" fmla="*/ 241661 w 3171729"/>
                <a:gd name="connsiteY2105" fmla="*/ 1120369 h 3559016"/>
                <a:gd name="connsiteX2106" fmla="*/ 242709 w 3171729"/>
                <a:gd name="connsiteY2106" fmla="*/ 1121512 h 3559016"/>
                <a:gd name="connsiteX2107" fmla="*/ 245376 w 3171729"/>
                <a:gd name="connsiteY2107" fmla="*/ 1124179 h 3559016"/>
                <a:gd name="connsiteX2108" fmla="*/ 246043 w 3171729"/>
                <a:gd name="connsiteY2108" fmla="*/ 1124179 h 3559016"/>
                <a:gd name="connsiteX2109" fmla="*/ 247662 w 3171729"/>
                <a:gd name="connsiteY2109" fmla="*/ 1125322 h 3559016"/>
                <a:gd name="connsiteX2110" fmla="*/ 256139 w 3171729"/>
                <a:gd name="connsiteY2110" fmla="*/ 1171995 h 3559016"/>
                <a:gd name="connsiteX2111" fmla="*/ 277189 w 3171729"/>
                <a:gd name="connsiteY2111" fmla="*/ 1184663 h 3559016"/>
                <a:gd name="connsiteX2112" fmla="*/ 277189 w 3171729"/>
                <a:gd name="connsiteY2112" fmla="*/ 1228954 h 3559016"/>
                <a:gd name="connsiteX2113" fmla="*/ 246804 w 3171729"/>
                <a:gd name="connsiteY2113" fmla="*/ 1234860 h 3559016"/>
                <a:gd name="connsiteX2114" fmla="*/ 245662 w 3171729"/>
                <a:gd name="connsiteY2114" fmla="*/ 1234860 h 3559016"/>
                <a:gd name="connsiteX2115" fmla="*/ 239661 w 3171729"/>
                <a:gd name="connsiteY2115" fmla="*/ 1234193 h 3559016"/>
                <a:gd name="connsiteX2116" fmla="*/ 239661 w 3171729"/>
                <a:gd name="connsiteY2116" fmla="*/ 1234193 h 3559016"/>
                <a:gd name="connsiteX2117" fmla="*/ 198322 w 3171729"/>
                <a:gd name="connsiteY2117" fmla="*/ 1228669 h 3559016"/>
                <a:gd name="connsiteX2118" fmla="*/ 179272 w 3171729"/>
                <a:gd name="connsiteY2118" fmla="*/ 1217048 h 3559016"/>
                <a:gd name="connsiteX2119" fmla="*/ 178701 w 3171729"/>
                <a:gd name="connsiteY2119" fmla="*/ 1216572 h 3559016"/>
                <a:gd name="connsiteX2120" fmla="*/ 97072 w 3171729"/>
                <a:gd name="connsiteY2120" fmla="*/ 1207809 h 3559016"/>
                <a:gd name="connsiteX2121" fmla="*/ 82784 w 3171729"/>
                <a:gd name="connsiteY2121" fmla="*/ 1229335 h 3559016"/>
                <a:gd name="connsiteX2122" fmla="*/ 40017 w 3171729"/>
                <a:gd name="connsiteY2122" fmla="*/ 1229335 h 3559016"/>
                <a:gd name="connsiteX2123" fmla="*/ 35064 w 3171729"/>
                <a:gd name="connsiteY2123" fmla="*/ 1232860 h 3559016"/>
                <a:gd name="connsiteX2124" fmla="*/ 34302 w 3171729"/>
                <a:gd name="connsiteY2124" fmla="*/ 1231145 h 3559016"/>
                <a:gd name="connsiteX2125" fmla="*/ 28777 w 3171729"/>
                <a:gd name="connsiteY2125" fmla="*/ 1231145 h 3559016"/>
                <a:gd name="connsiteX2126" fmla="*/ 100024 w 3171729"/>
                <a:gd name="connsiteY2126" fmla="*/ 1298677 h 3559016"/>
                <a:gd name="connsiteX2127" fmla="*/ 93643 w 3171729"/>
                <a:gd name="connsiteY2127" fmla="*/ 1280485 h 3559016"/>
                <a:gd name="connsiteX2128" fmla="*/ 88785 w 3171729"/>
                <a:gd name="connsiteY2128" fmla="*/ 1250386 h 3559016"/>
                <a:gd name="connsiteX2129" fmla="*/ 71640 w 3171729"/>
                <a:gd name="connsiteY2129" fmla="*/ 1250386 h 3559016"/>
                <a:gd name="connsiteX2130" fmla="*/ 63734 w 3171729"/>
                <a:gd name="connsiteY2130" fmla="*/ 1257434 h 3559016"/>
                <a:gd name="connsiteX2131" fmla="*/ 39350 w 3171729"/>
                <a:gd name="connsiteY2131" fmla="*/ 1242575 h 3559016"/>
                <a:gd name="connsiteX2132" fmla="*/ 37064 w 3171729"/>
                <a:gd name="connsiteY2132" fmla="*/ 1237527 h 3559016"/>
                <a:gd name="connsiteX2133" fmla="*/ 41541 w 3171729"/>
                <a:gd name="connsiteY2133" fmla="*/ 1234384 h 3559016"/>
                <a:gd name="connsiteX2134" fmla="*/ 84689 w 3171729"/>
                <a:gd name="connsiteY2134" fmla="*/ 1234384 h 3559016"/>
                <a:gd name="connsiteX2135" fmla="*/ 98786 w 3171729"/>
                <a:gd name="connsiteY2135" fmla="*/ 1213143 h 3559016"/>
                <a:gd name="connsiteX2136" fmla="*/ 160508 w 3171729"/>
                <a:gd name="connsiteY2136" fmla="*/ 1219810 h 3559016"/>
                <a:gd name="connsiteX2137" fmla="*/ 160508 w 3171729"/>
                <a:gd name="connsiteY2137" fmla="*/ 1234955 h 3559016"/>
                <a:gd name="connsiteX2138" fmla="*/ 149173 w 3171729"/>
                <a:gd name="connsiteY2138" fmla="*/ 1234955 h 3559016"/>
                <a:gd name="connsiteX2139" fmla="*/ 149173 w 3171729"/>
                <a:gd name="connsiteY2139" fmla="*/ 1263530 h 3559016"/>
                <a:gd name="connsiteX2140" fmla="*/ 140410 w 3171729"/>
                <a:gd name="connsiteY2140" fmla="*/ 1263530 h 3559016"/>
                <a:gd name="connsiteX2141" fmla="*/ 108406 w 3171729"/>
                <a:gd name="connsiteY2141" fmla="*/ 1278484 h 3559016"/>
                <a:gd name="connsiteX2142" fmla="*/ 101548 w 3171729"/>
                <a:gd name="connsiteY2142" fmla="*/ 1300582 h 3559016"/>
                <a:gd name="connsiteX2143" fmla="*/ 146697 w 3171729"/>
                <a:gd name="connsiteY2143" fmla="*/ 1348112 h 3559016"/>
                <a:gd name="connsiteX2144" fmla="*/ 125266 w 3171729"/>
                <a:gd name="connsiteY2144" fmla="*/ 1329538 h 3559016"/>
                <a:gd name="connsiteX2145" fmla="*/ 104977 w 3171729"/>
                <a:gd name="connsiteY2145" fmla="*/ 1304773 h 3559016"/>
                <a:gd name="connsiteX2146" fmla="*/ 112121 w 3171729"/>
                <a:gd name="connsiteY2146" fmla="*/ 1281628 h 3559016"/>
                <a:gd name="connsiteX2147" fmla="*/ 140696 w 3171729"/>
                <a:gd name="connsiteY2147" fmla="*/ 1268102 h 3559016"/>
                <a:gd name="connsiteX2148" fmla="*/ 153650 w 3171729"/>
                <a:gd name="connsiteY2148" fmla="*/ 1268102 h 3559016"/>
                <a:gd name="connsiteX2149" fmla="*/ 153650 w 3171729"/>
                <a:gd name="connsiteY2149" fmla="*/ 1239527 h 3559016"/>
                <a:gd name="connsiteX2150" fmla="*/ 164985 w 3171729"/>
                <a:gd name="connsiteY2150" fmla="*/ 1239527 h 3559016"/>
                <a:gd name="connsiteX2151" fmla="*/ 164985 w 3171729"/>
                <a:gd name="connsiteY2151" fmla="*/ 1219810 h 3559016"/>
                <a:gd name="connsiteX2152" fmla="*/ 175939 w 3171729"/>
                <a:gd name="connsiteY2152" fmla="*/ 1221049 h 3559016"/>
                <a:gd name="connsiteX2153" fmla="*/ 196036 w 3171729"/>
                <a:gd name="connsiteY2153" fmla="*/ 1233050 h 3559016"/>
                <a:gd name="connsiteX2154" fmla="*/ 244614 w 3171729"/>
                <a:gd name="connsiteY2154" fmla="*/ 1239337 h 3559016"/>
                <a:gd name="connsiteX2155" fmla="*/ 244614 w 3171729"/>
                <a:gd name="connsiteY2155" fmla="*/ 1239337 h 3559016"/>
                <a:gd name="connsiteX2156" fmla="*/ 245947 w 3171729"/>
                <a:gd name="connsiteY2156" fmla="*/ 1239337 h 3559016"/>
                <a:gd name="connsiteX2157" fmla="*/ 246519 w 3171729"/>
                <a:gd name="connsiteY2157" fmla="*/ 1239337 h 3559016"/>
                <a:gd name="connsiteX2158" fmla="*/ 271474 w 3171729"/>
                <a:gd name="connsiteY2158" fmla="*/ 1234479 h 3559016"/>
                <a:gd name="connsiteX2159" fmla="*/ 261949 w 3171729"/>
                <a:gd name="connsiteY2159" fmla="*/ 1244004 h 3559016"/>
                <a:gd name="connsiteX2160" fmla="*/ 278999 w 3171729"/>
                <a:gd name="connsiteY2160" fmla="*/ 1260101 h 3559016"/>
                <a:gd name="connsiteX2161" fmla="*/ 298049 w 3171729"/>
                <a:gd name="connsiteY2161" fmla="*/ 1253624 h 3559016"/>
                <a:gd name="connsiteX2162" fmla="*/ 314718 w 3171729"/>
                <a:gd name="connsiteY2162" fmla="*/ 1261054 h 3559016"/>
                <a:gd name="connsiteX2163" fmla="*/ 314718 w 3171729"/>
                <a:gd name="connsiteY2163" fmla="*/ 1246290 h 3559016"/>
                <a:gd name="connsiteX2164" fmla="*/ 357771 w 3171729"/>
                <a:gd name="connsiteY2164" fmla="*/ 1246290 h 3559016"/>
                <a:gd name="connsiteX2165" fmla="*/ 364914 w 3171729"/>
                <a:gd name="connsiteY2165" fmla="*/ 1232860 h 3559016"/>
                <a:gd name="connsiteX2166" fmla="*/ 378154 w 3171729"/>
                <a:gd name="connsiteY2166" fmla="*/ 1232860 h 3559016"/>
                <a:gd name="connsiteX2167" fmla="*/ 378154 w 3171729"/>
                <a:gd name="connsiteY2167" fmla="*/ 1244480 h 3559016"/>
                <a:gd name="connsiteX2168" fmla="*/ 375964 w 3171729"/>
                <a:gd name="connsiteY2168" fmla="*/ 1270579 h 3559016"/>
                <a:gd name="connsiteX2169" fmla="*/ 380535 w 3171729"/>
                <a:gd name="connsiteY2169" fmla="*/ 1272865 h 3559016"/>
                <a:gd name="connsiteX2170" fmla="*/ 409110 w 3171729"/>
                <a:gd name="connsiteY2170" fmla="*/ 1272865 h 3559016"/>
                <a:gd name="connsiteX2171" fmla="*/ 409110 w 3171729"/>
                <a:gd name="connsiteY2171" fmla="*/ 1278103 h 3559016"/>
                <a:gd name="connsiteX2172" fmla="*/ 382060 w 3171729"/>
                <a:gd name="connsiteY2172" fmla="*/ 1308107 h 3559016"/>
                <a:gd name="connsiteX2173" fmla="*/ 409110 w 3171729"/>
                <a:gd name="connsiteY2173" fmla="*/ 1308107 h 3559016"/>
                <a:gd name="connsiteX2174" fmla="*/ 409110 w 3171729"/>
                <a:gd name="connsiteY2174" fmla="*/ 1334491 h 3559016"/>
                <a:gd name="connsiteX2175" fmla="*/ 420541 w 3171729"/>
                <a:gd name="connsiteY2175" fmla="*/ 1340111 h 3559016"/>
                <a:gd name="connsiteX2176" fmla="*/ 420541 w 3171729"/>
                <a:gd name="connsiteY2176" fmla="*/ 1384021 h 3559016"/>
                <a:gd name="connsiteX2177" fmla="*/ 432447 w 3171729"/>
                <a:gd name="connsiteY2177" fmla="*/ 1391165 h 3559016"/>
                <a:gd name="connsiteX2178" fmla="*/ 419207 w 3171729"/>
                <a:gd name="connsiteY2178" fmla="*/ 1399166 h 3559016"/>
                <a:gd name="connsiteX2179" fmla="*/ 434733 w 3171729"/>
                <a:gd name="connsiteY2179" fmla="*/ 1416311 h 3559016"/>
                <a:gd name="connsiteX2180" fmla="*/ 434733 w 3171729"/>
                <a:gd name="connsiteY2180" fmla="*/ 1422883 h 3559016"/>
                <a:gd name="connsiteX2181" fmla="*/ 422922 w 3171729"/>
                <a:gd name="connsiteY2181" fmla="*/ 1416978 h 3559016"/>
                <a:gd name="connsiteX2182" fmla="*/ 403872 w 3171729"/>
                <a:gd name="connsiteY2182" fmla="*/ 1425836 h 3559016"/>
                <a:gd name="connsiteX2183" fmla="*/ 420350 w 3171729"/>
                <a:gd name="connsiteY2183" fmla="*/ 1446696 h 3559016"/>
                <a:gd name="connsiteX2184" fmla="*/ 408729 w 3171729"/>
                <a:gd name="connsiteY2184" fmla="*/ 1463555 h 3559016"/>
                <a:gd name="connsiteX2185" fmla="*/ 395395 w 3171729"/>
                <a:gd name="connsiteY2185" fmla="*/ 1463555 h 3559016"/>
                <a:gd name="connsiteX2186" fmla="*/ 393680 w 3171729"/>
                <a:gd name="connsiteY2186" fmla="*/ 1461936 h 3559016"/>
                <a:gd name="connsiteX2187" fmla="*/ 392918 w 3171729"/>
                <a:gd name="connsiteY2187" fmla="*/ 1463555 h 3559016"/>
                <a:gd name="connsiteX2188" fmla="*/ 388537 w 3171729"/>
                <a:gd name="connsiteY2188" fmla="*/ 1463555 h 3559016"/>
                <a:gd name="connsiteX2189" fmla="*/ 391489 w 3171729"/>
                <a:gd name="connsiteY2189" fmla="*/ 1466413 h 3559016"/>
                <a:gd name="connsiteX2190" fmla="*/ 384441 w 3171729"/>
                <a:gd name="connsiteY2190" fmla="*/ 1480605 h 3559016"/>
                <a:gd name="connsiteX2191" fmla="*/ 353485 w 3171729"/>
                <a:gd name="connsiteY2191" fmla="*/ 1480605 h 3559016"/>
                <a:gd name="connsiteX2192" fmla="*/ 353485 w 3171729"/>
                <a:gd name="connsiteY2192" fmla="*/ 1435361 h 3559016"/>
                <a:gd name="connsiteX2193" fmla="*/ 341959 w 3171729"/>
                <a:gd name="connsiteY2193" fmla="*/ 1422312 h 3559016"/>
                <a:gd name="connsiteX2194" fmla="*/ 317385 w 3171729"/>
                <a:gd name="connsiteY2194" fmla="*/ 1422312 h 3559016"/>
                <a:gd name="connsiteX2195" fmla="*/ 316623 w 3171729"/>
                <a:gd name="connsiteY2195" fmla="*/ 1422312 h 3559016"/>
                <a:gd name="connsiteX2196" fmla="*/ 307098 w 3171729"/>
                <a:gd name="connsiteY2196" fmla="*/ 1424693 h 3559016"/>
                <a:gd name="connsiteX2197" fmla="*/ 307098 w 3171729"/>
                <a:gd name="connsiteY2197" fmla="*/ 1423360 h 3559016"/>
                <a:gd name="connsiteX2198" fmla="*/ 307098 w 3171729"/>
                <a:gd name="connsiteY2198" fmla="*/ 1423360 h 3559016"/>
                <a:gd name="connsiteX2199" fmla="*/ 307098 w 3171729"/>
                <a:gd name="connsiteY2199" fmla="*/ 1421645 h 3559016"/>
                <a:gd name="connsiteX2200" fmla="*/ 307098 w 3171729"/>
                <a:gd name="connsiteY2200" fmla="*/ 1421645 h 3559016"/>
                <a:gd name="connsiteX2201" fmla="*/ 307098 w 3171729"/>
                <a:gd name="connsiteY2201" fmla="*/ 1419835 h 3559016"/>
                <a:gd name="connsiteX2202" fmla="*/ 307098 w 3171729"/>
                <a:gd name="connsiteY2202" fmla="*/ 1419835 h 3559016"/>
                <a:gd name="connsiteX2203" fmla="*/ 305479 w 3171729"/>
                <a:gd name="connsiteY2203" fmla="*/ 1396213 h 3559016"/>
                <a:gd name="connsiteX2204" fmla="*/ 299192 w 3171729"/>
                <a:gd name="connsiteY2204" fmla="*/ 1356494 h 3559016"/>
                <a:gd name="connsiteX2205" fmla="*/ 299192 w 3171729"/>
                <a:gd name="connsiteY2205" fmla="*/ 1353256 h 3559016"/>
                <a:gd name="connsiteX2206" fmla="*/ 296144 w 3171729"/>
                <a:gd name="connsiteY2206" fmla="*/ 1354494 h 3559016"/>
                <a:gd name="connsiteX2207" fmla="*/ 280523 w 3171729"/>
                <a:gd name="connsiteY2207" fmla="*/ 1355351 h 3559016"/>
                <a:gd name="connsiteX2208" fmla="*/ 248805 w 3171729"/>
                <a:gd name="connsiteY2208" fmla="*/ 1344016 h 3559016"/>
                <a:gd name="connsiteX2209" fmla="*/ 220706 w 3171729"/>
                <a:gd name="connsiteY2209" fmla="*/ 1344016 h 3559016"/>
                <a:gd name="connsiteX2210" fmla="*/ 201656 w 3171729"/>
                <a:gd name="connsiteY2210" fmla="*/ 1354684 h 3559016"/>
                <a:gd name="connsiteX2211" fmla="*/ 179939 w 3171729"/>
                <a:gd name="connsiteY2211" fmla="*/ 1386212 h 3559016"/>
                <a:gd name="connsiteX2212" fmla="*/ 179368 w 3171729"/>
                <a:gd name="connsiteY2212" fmla="*/ 1385069 h 3559016"/>
                <a:gd name="connsiteX2213" fmla="*/ 179368 w 3171729"/>
                <a:gd name="connsiteY2213" fmla="*/ 1385069 h 3559016"/>
                <a:gd name="connsiteX2214" fmla="*/ 177939 w 3171729"/>
                <a:gd name="connsiteY2214" fmla="*/ 1382116 h 3559016"/>
                <a:gd name="connsiteX2215" fmla="*/ 177939 w 3171729"/>
                <a:gd name="connsiteY2215" fmla="*/ 1382116 h 3559016"/>
                <a:gd name="connsiteX2216" fmla="*/ 176510 w 3171729"/>
                <a:gd name="connsiteY2216" fmla="*/ 1379164 h 3559016"/>
                <a:gd name="connsiteX2217" fmla="*/ 175939 w 3171729"/>
                <a:gd name="connsiteY2217" fmla="*/ 1378116 h 3559016"/>
                <a:gd name="connsiteX2218" fmla="*/ 175272 w 3171729"/>
                <a:gd name="connsiteY2218" fmla="*/ 1376782 h 3559016"/>
                <a:gd name="connsiteX2219" fmla="*/ 175272 w 3171729"/>
                <a:gd name="connsiteY2219" fmla="*/ 1376020 h 3559016"/>
                <a:gd name="connsiteX2220" fmla="*/ 175272 w 3171729"/>
                <a:gd name="connsiteY2220" fmla="*/ 1376020 h 3559016"/>
                <a:gd name="connsiteX2221" fmla="*/ 174510 w 3171729"/>
                <a:gd name="connsiteY2221" fmla="*/ 1374496 h 3559016"/>
                <a:gd name="connsiteX2222" fmla="*/ 173748 w 3171729"/>
                <a:gd name="connsiteY2222" fmla="*/ 1372687 h 3559016"/>
                <a:gd name="connsiteX2223" fmla="*/ 173748 w 3171729"/>
                <a:gd name="connsiteY2223" fmla="*/ 1372687 h 3559016"/>
                <a:gd name="connsiteX2224" fmla="*/ 173748 w 3171729"/>
                <a:gd name="connsiteY2224" fmla="*/ 1372687 h 3559016"/>
                <a:gd name="connsiteX2225" fmla="*/ 173081 w 3171729"/>
                <a:gd name="connsiteY2225" fmla="*/ 1371925 h 3559016"/>
                <a:gd name="connsiteX2226" fmla="*/ 173081 w 3171729"/>
                <a:gd name="connsiteY2226" fmla="*/ 1371925 h 3559016"/>
                <a:gd name="connsiteX2227" fmla="*/ 167747 w 3171729"/>
                <a:gd name="connsiteY2227" fmla="*/ 1367353 h 3559016"/>
                <a:gd name="connsiteX2228" fmla="*/ 159555 w 3171729"/>
                <a:gd name="connsiteY2228" fmla="*/ 1360209 h 3559016"/>
                <a:gd name="connsiteX2229" fmla="*/ 158412 w 3171729"/>
                <a:gd name="connsiteY2229" fmla="*/ 1359256 h 3559016"/>
                <a:gd name="connsiteX2230" fmla="*/ 158412 w 3171729"/>
                <a:gd name="connsiteY2230" fmla="*/ 1359256 h 3559016"/>
                <a:gd name="connsiteX2231" fmla="*/ 146887 w 3171729"/>
                <a:gd name="connsiteY2231" fmla="*/ 1348398 h 3559016"/>
                <a:gd name="connsiteX2232" fmla="*/ 245566 w 3171729"/>
                <a:gd name="connsiteY2232" fmla="*/ 1488892 h 3559016"/>
                <a:gd name="connsiteX2233" fmla="*/ 229183 w 3171729"/>
                <a:gd name="connsiteY2233" fmla="*/ 1481557 h 3559016"/>
                <a:gd name="connsiteX2234" fmla="*/ 204895 w 3171729"/>
                <a:gd name="connsiteY2234" fmla="*/ 1448029 h 3559016"/>
                <a:gd name="connsiteX2235" fmla="*/ 204895 w 3171729"/>
                <a:gd name="connsiteY2235" fmla="*/ 1447553 h 3559016"/>
                <a:gd name="connsiteX2236" fmla="*/ 186892 w 3171729"/>
                <a:gd name="connsiteY2236" fmla="*/ 1430503 h 3559016"/>
                <a:gd name="connsiteX2237" fmla="*/ 186892 w 3171729"/>
                <a:gd name="connsiteY2237" fmla="*/ 1425265 h 3559016"/>
                <a:gd name="connsiteX2238" fmla="*/ 185940 w 3171729"/>
                <a:gd name="connsiteY2238" fmla="*/ 1394880 h 3559016"/>
                <a:gd name="connsiteX2239" fmla="*/ 183558 w 3171729"/>
                <a:gd name="connsiteY2239" fmla="*/ 1391260 h 3559016"/>
                <a:gd name="connsiteX2240" fmla="*/ 205561 w 3171729"/>
                <a:gd name="connsiteY2240" fmla="*/ 1358780 h 3559016"/>
                <a:gd name="connsiteX2241" fmla="*/ 222516 w 3171729"/>
                <a:gd name="connsiteY2241" fmla="*/ 1349255 h 3559016"/>
                <a:gd name="connsiteX2242" fmla="*/ 248995 w 3171729"/>
                <a:gd name="connsiteY2242" fmla="*/ 1349255 h 3559016"/>
                <a:gd name="connsiteX2243" fmla="*/ 277570 w 3171729"/>
                <a:gd name="connsiteY2243" fmla="*/ 1358780 h 3559016"/>
                <a:gd name="connsiteX2244" fmla="*/ 295858 w 3171729"/>
                <a:gd name="connsiteY2244" fmla="*/ 1360685 h 3559016"/>
                <a:gd name="connsiteX2245" fmla="*/ 302716 w 3171729"/>
                <a:gd name="connsiteY2245" fmla="*/ 1399547 h 3559016"/>
                <a:gd name="connsiteX2246" fmla="*/ 302716 w 3171729"/>
                <a:gd name="connsiteY2246" fmla="*/ 1421645 h 3559016"/>
                <a:gd name="connsiteX2247" fmla="*/ 302716 w 3171729"/>
                <a:gd name="connsiteY2247" fmla="*/ 1421645 h 3559016"/>
                <a:gd name="connsiteX2248" fmla="*/ 302716 w 3171729"/>
                <a:gd name="connsiteY2248" fmla="*/ 1421645 h 3559016"/>
                <a:gd name="connsiteX2249" fmla="*/ 302716 w 3171729"/>
                <a:gd name="connsiteY2249" fmla="*/ 1421645 h 3559016"/>
                <a:gd name="connsiteX2250" fmla="*/ 302049 w 3171729"/>
                <a:gd name="connsiteY2250" fmla="*/ 1424312 h 3559016"/>
                <a:gd name="connsiteX2251" fmla="*/ 303002 w 3171729"/>
                <a:gd name="connsiteY2251" fmla="*/ 1428598 h 3559016"/>
                <a:gd name="connsiteX2252" fmla="*/ 305669 w 3171729"/>
                <a:gd name="connsiteY2252" fmla="*/ 1429837 h 3559016"/>
                <a:gd name="connsiteX2253" fmla="*/ 317861 w 3171729"/>
                <a:gd name="connsiteY2253" fmla="*/ 1427360 h 3559016"/>
                <a:gd name="connsiteX2254" fmla="*/ 323576 w 3171729"/>
                <a:gd name="connsiteY2254" fmla="*/ 1427360 h 3559016"/>
                <a:gd name="connsiteX2255" fmla="*/ 323576 w 3171729"/>
                <a:gd name="connsiteY2255" fmla="*/ 1441076 h 3559016"/>
                <a:gd name="connsiteX2256" fmla="*/ 310241 w 3171729"/>
                <a:gd name="connsiteY2256" fmla="*/ 1441076 h 3559016"/>
                <a:gd name="connsiteX2257" fmla="*/ 302335 w 3171729"/>
                <a:gd name="connsiteY2257" fmla="*/ 1457650 h 3559016"/>
                <a:gd name="connsiteX2258" fmla="*/ 267855 w 3171729"/>
                <a:gd name="connsiteY2258" fmla="*/ 1490035 h 3559016"/>
                <a:gd name="connsiteX2259" fmla="*/ 261854 w 3171729"/>
                <a:gd name="connsiteY2259" fmla="*/ 1499560 h 3559016"/>
                <a:gd name="connsiteX2260" fmla="*/ 245852 w 3171729"/>
                <a:gd name="connsiteY2260" fmla="*/ 1488892 h 3559016"/>
                <a:gd name="connsiteX2261" fmla="*/ 245852 w 3171729"/>
                <a:gd name="connsiteY2261" fmla="*/ 1488892 h 3559016"/>
                <a:gd name="connsiteX2262" fmla="*/ 430446 w 3171729"/>
                <a:gd name="connsiteY2262" fmla="*/ 1625480 h 3559016"/>
                <a:gd name="connsiteX2263" fmla="*/ 420922 w 3171729"/>
                <a:gd name="connsiteY2263" fmla="*/ 1622718 h 3559016"/>
                <a:gd name="connsiteX2264" fmla="*/ 375964 w 3171729"/>
                <a:gd name="connsiteY2264" fmla="*/ 1588142 h 3559016"/>
                <a:gd name="connsiteX2265" fmla="*/ 325005 w 3171729"/>
                <a:gd name="connsiteY2265" fmla="*/ 1542136 h 3559016"/>
                <a:gd name="connsiteX2266" fmla="*/ 265950 w 3171729"/>
                <a:gd name="connsiteY2266" fmla="*/ 1502703 h 3559016"/>
                <a:gd name="connsiteX2267" fmla="*/ 271474 w 3171729"/>
                <a:gd name="connsiteY2267" fmla="*/ 1493178 h 3559016"/>
                <a:gd name="connsiteX2268" fmla="*/ 298335 w 3171729"/>
                <a:gd name="connsiteY2268" fmla="*/ 1468318 h 3559016"/>
                <a:gd name="connsiteX2269" fmla="*/ 306526 w 3171729"/>
                <a:gd name="connsiteY2269" fmla="*/ 1460983 h 3559016"/>
                <a:gd name="connsiteX2270" fmla="*/ 313860 w 3171729"/>
                <a:gd name="connsiteY2270" fmla="*/ 1445934 h 3559016"/>
                <a:gd name="connsiteX2271" fmla="*/ 328910 w 3171729"/>
                <a:gd name="connsiteY2271" fmla="*/ 1445934 h 3559016"/>
                <a:gd name="connsiteX2272" fmla="*/ 328910 w 3171729"/>
                <a:gd name="connsiteY2272" fmla="*/ 1427455 h 3559016"/>
                <a:gd name="connsiteX2273" fmla="*/ 342150 w 3171729"/>
                <a:gd name="connsiteY2273" fmla="*/ 1427455 h 3559016"/>
                <a:gd name="connsiteX2274" fmla="*/ 349008 w 3171729"/>
                <a:gd name="connsiteY2274" fmla="*/ 1436980 h 3559016"/>
                <a:gd name="connsiteX2275" fmla="*/ 349008 w 3171729"/>
                <a:gd name="connsiteY2275" fmla="*/ 1485939 h 3559016"/>
                <a:gd name="connsiteX2276" fmla="*/ 387679 w 3171729"/>
                <a:gd name="connsiteY2276" fmla="*/ 1485939 h 3559016"/>
                <a:gd name="connsiteX2277" fmla="*/ 395395 w 3171729"/>
                <a:gd name="connsiteY2277" fmla="*/ 1470413 h 3559016"/>
                <a:gd name="connsiteX2278" fmla="*/ 404920 w 3171729"/>
                <a:gd name="connsiteY2278" fmla="*/ 1479271 h 3559016"/>
                <a:gd name="connsiteX2279" fmla="*/ 404920 w 3171729"/>
                <a:gd name="connsiteY2279" fmla="*/ 1498321 h 3559016"/>
                <a:gd name="connsiteX2280" fmla="*/ 399204 w 3171729"/>
                <a:gd name="connsiteY2280" fmla="*/ 1508418 h 3559016"/>
                <a:gd name="connsiteX2281" fmla="*/ 393108 w 3171729"/>
                <a:gd name="connsiteY2281" fmla="*/ 1528230 h 3559016"/>
                <a:gd name="connsiteX2282" fmla="*/ 406443 w 3171729"/>
                <a:gd name="connsiteY2282" fmla="*/ 1536517 h 3559016"/>
                <a:gd name="connsiteX2283" fmla="*/ 418064 w 3171729"/>
                <a:gd name="connsiteY2283" fmla="*/ 1536517 h 3559016"/>
                <a:gd name="connsiteX2284" fmla="*/ 423684 w 3171729"/>
                <a:gd name="connsiteY2284" fmla="*/ 1544518 h 3559016"/>
                <a:gd name="connsiteX2285" fmla="*/ 436066 w 3171729"/>
                <a:gd name="connsiteY2285" fmla="*/ 1554900 h 3559016"/>
                <a:gd name="connsiteX2286" fmla="*/ 448163 w 3171729"/>
                <a:gd name="connsiteY2286" fmla="*/ 1565282 h 3559016"/>
                <a:gd name="connsiteX2287" fmla="*/ 443972 w 3171729"/>
                <a:gd name="connsiteY2287" fmla="*/ 1582427 h 3559016"/>
                <a:gd name="connsiteX2288" fmla="*/ 435209 w 3171729"/>
                <a:gd name="connsiteY2288" fmla="*/ 1601477 h 3559016"/>
                <a:gd name="connsiteX2289" fmla="*/ 531602 w 3171729"/>
                <a:gd name="connsiteY2289" fmla="*/ 1587380 h 3559016"/>
                <a:gd name="connsiteX2290" fmla="*/ 438733 w 3171729"/>
                <a:gd name="connsiteY2290" fmla="*/ 1627861 h 3559016"/>
                <a:gd name="connsiteX2291" fmla="*/ 435019 w 3171729"/>
                <a:gd name="connsiteY2291" fmla="*/ 1626814 h 3559016"/>
                <a:gd name="connsiteX2292" fmla="*/ 439209 w 3171729"/>
                <a:gd name="connsiteY2292" fmla="*/ 1603001 h 3559016"/>
                <a:gd name="connsiteX2293" fmla="*/ 447877 w 3171729"/>
                <a:gd name="connsiteY2293" fmla="*/ 1583951 h 3559016"/>
                <a:gd name="connsiteX2294" fmla="*/ 452925 w 3171729"/>
                <a:gd name="connsiteY2294" fmla="*/ 1563568 h 3559016"/>
                <a:gd name="connsiteX2295" fmla="*/ 438543 w 3171729"/>
                <a:gd name="connsiteY2295" fmla="*/ 1551280 h 3559016"/>
                <a:gd name="connsiteX2296" fmla="*/ 426255 w 3171729"/>
                <a:gd name="connsiteY2296" fmla="*/ 1540898 h 3559016"/>
                <a:gd name="connsiteX2297" fmla="*/ 421969 w 3171729"/>
                <a:gd name="connsiteY2297" fmla="*/ 1535469 h 3559016"/>
                <a:gd name="connsiteX2298" fmla="*/ 421969 w 3171729"/>
                <a:gd name="connsiteY2298" fmla="*/ 1535469 h 3559016"/>
                <a:gd name="connsiteX2299" fmla="*/ 424446 w 3171729"/>
                <a:gd name="connsiteY2299" fmla="*/ 1531754 h 3559016"/>
                <a:gd name="connsiteX2300" fmla="*/ 407206 w 3171729"/>
                <a:gd name="connsiteY2300" fmla="*/ 1531754 h 3559016"/>
                <a:gd name="connsiteX2301" fmla="*/ 396347 w 3171729"/>
                <a:gd name="connsiteY2301" fmla="*/ 1525182 h 3559016"/>
                <a:gd name="connsiteX2302" fmla="*/ 402633 w 3171729"/>
                <a:gd name="connsiteY2302" fmla="*/ 1510704 h 3559016"/>
                <a:gd name="connsiteX2303" fmla="*/ 409110 w 3171729"/>
                <a:gd name="connsiteY2303" fmla="*/ 1499369 h 3559016"/>
                <a:gd name="connsiteX2304" fmla="*/ 409110 w 3171729"/>
                <a:gd name="connsiteY2304" fmla="*/ 1477271 h 3559016"/>
                <a:gd name="connsiteX2305" fmla="*/ 400347 w 3171729"/>
                <a:gd name="connsiteY2305" fmla="*/ 1468889 h 3559016"/>
                <a:gd name="connsiteX2306" fmla="*/ 411301 w 3171729"/>
                <a:gd name="connsiteY2306" fmla="*/ 1468889 h 3559016"/>
                <a:gd name="connsiteX2307" fmla="*/ 425684 w 3171729"/>
                <a:gd name="connsiteY2307" fmla="*/ 1446410 h 3559016"/>
                <a:gd name="connsiteX2308" fmla="*/ 410920 w 3171729"/>
                <a:gd name="connsiteY2308" fmla="*/ 1427360 h 3559016"/>
                <a:gd name="connsiteX2309" fmla="*/ 422731 w 3171729"/>
                <a:gd name="connsiteY2309" fmla="*/ 1421931 h 3559016"/>
                <a:gd name="connsiteX2310" fmla="*/ 439400 w 3171729"/>
                <a:gd name="connsiteY2310" fmla="*/ 1430313 h 3559016"/>
                <a:gd name="connsiteX2311" fmla="*/ 439400 w 3171729"/>
                <a:gd name="connsiteY2311" fmla="*/ 1414120 h 3559016"/>
                <a:gd name="connsiteX2312" fmla="*/ 426541 w 3171729"/>
                <a:gd name="connsiteY2312" fmla="*/ 1400023 h 3559016"/>
                <a:gd name="connsiteX2313" fmla="*/ 441591 w 3171729"/>
                <a:gd name="connsiteY2313" fmla="*/ 1390498 h 3559016"/>
                <a:gd name="connsiteX2314" fmla="*/ 425208 w 3171729"/>
                <a:gd name="connsiteY2314" fmla="*/ 1380973 h 3559016"/>
                <a:gd name="connsiteX2315" fmla="*/ 425208 w 3171729"/>
                <a:gd name="connsiteY2315" fmla="*/ 1339730 h 3559016"/>
                <a:gd name="connsiteX2316" fmla="*/ 437590 w 3171729"/>
                <a:gd name="connsiteY2316" fmla="*/ 1327348 h 3559016"/>
                <a:gd name="connsiteX2317" fmla="*/ 468356 w 3171729"/>
                <a:gd name="connsiteY2317" fmla="*/ 1338492 h 3559016"/>
                <a:gd name="connsiteX2318" fmla="*/ 487406 w 3171729"/>
                <a:gd name="connsiteY2318" fmla="*/ 1330396 h 3559016"/>
                <a:gd name="connsiteX2319" fmla="*/ 487406 w 3171729"/>
                <a:gd name="connsiteY2319" fmla="*/ 1321918 h 3559016"/>
                <a:gd name="connsiteX2320" fmla="*/ 493978 w 3171729"/>
                <a:gd name="connsiteY2320" fmla="*/ 1319823 h 3559016"/>
                <a:gd name="connsiteX2321" fmla="*/ 506742 w 3171729"/>
                <a:gd name="connsiteY2321" fmla="*/ 1321061 h 3559016"/>
                <a:gd name="connsiteX2322" fmla="*/ 506742 w 3171729"/>
                <a:gd name="connsiteY2322" fmla="*/ 1338301 h 3559016"/>
                <a:gd name="connsiteX2323" fmla="*/ 517410 w 3171729"/>
                <a:gd name="connsiteY2323" fmla="*/ 1338301 h 3559016"/>
                <a:gd name="connsiteX2324" fmla="*/ 517981 w 3171729"/>
                <a:gd name="connsiteY2324" fmla="*/ 1338301 h 3559016"/>
                <a:gd name="connsiteX2325" fmla="*/ 519886 w 3171729"/>
                <a:gd name="connsiteY2325" fmla="*/ 1336873 h 3559016"/>
                <a:gd name="connsiteX2326" fmla="*/ 520744 w 3171729"/>
                <a:gd name="connsiteY2326" fmla="*/ 1336301 h 3559016"/>
                <a:gd name="connsiteX2327" fmla="*/ 522458 w 3171729"/>
                <a:gd name="connsiteY2327" fmla="*/ 1335063 h 3559016"/>
                <a:gd name="connsiteX2328" fmla="*/ 523601 w 3171729"/>
                <a:gd name="connsiteY2328" fmla="*/ 1334206 h 3559016"/>
                <a:gd name="connsiteX2329" fmla="*/ 525411 w 3171729"/>
                <a:gd name="connsiteY2329" fmla="*/ 1332872 h 3559016"/>
                <a:gd name="connsiteX2330" fmla="*/ 526744 w 3171729"/>
                <a:gd name="connsiteY2330" fmla="*/ 1331824 h 3559016"/>
                <a:gd name="connsiteX2331" fmla="*/ 528649 w 3171729"/>
                <a:gd name="connsiteY2331" fmla="*/ 1330396 h 3559016"/>
                <a:gd name="connsiteX2332" fmla="*/ 529887 w 3171729"/>
                <a:gd name="connsiteY2332" fmla="*/ 1329348 h 3559016"/>
                <a:gd name="connsiteX2333" fmla="*/ 531792 w 3171729"/>
                <a:gd name="connsiteY2333" fmla="*/ 1327729 h 3559016"/>
                <a:gd name="connsiteX2334" fmla="*/ 532936 w 3171729"/>
                <a:gd name="connsiteY2334" fmla="*/ 1326776 h 3559016"/>
                <a:gd name="connsiteX2335" fmla="*/ 534936 w 3171729"/>
                <a:gd name="connsiteY2335" fmla="*/ 1324966 h 3559016"/>
                <a:gd name="connsiteX2336" fmla="*/ 535507 w 3171729"/>
                <a:gd name="connsiteY2336" fmla="*/ 1324300 h 3559016"/>
                <a:gd name="connsiteX2337" fmla="*/ 537508 w 3171729"/>
                <a:gd name="connsiteY2337" fmla="*/ 1322204 h 3559016"/>
                <a:gd name="connsiteX2338" fmla="*/ 561320 w 3171729"/>
                <a:gd name="connsiteY2338" fmla="*/ 1331062 h 3559016"/>
                <a:gd name="connsiteX2339" fmla="*/ 571512 w 3171729"/>
                <a:gd name="connsiteY2339" fmla="*/ 1352494 h 3559016"/>
                <a:gd name="connsiteX2340" fmla="*/ 571512 w 3171729"/>
                <a:gd name="connsiteY2340" fmla="*/ 1352494 h 3559016"/>
                <a:gd name="connsiteX2341" fmla="*/ 590562 w 3171729"/>
                <a:gd name="connsiteY2341" fmla="*/ 1362971 h 3559016"/>
                <a:gd name="connsiteX2342" fmla="*/ 590562 w 3171729"/>
                <a:gd name="connsiteY2342" fmla="*/ 1362971 h 3559016"/>
                <a:gd name="connsiteX2343" fmla="*/ 593800 w 3171729"/>
                <a:gd name="connsiteY2343" fmla="*/ 1364686 h 3559016"/>
                <a:gd name="connsiteX2344" fmla="*/ 619042 w 3171729"/>
                <a:gd name="connsiteY2344" fmla="*/ 1353256 h 3559016"/>
                <a:gd name="connsiteX2345" fmla="*/ 643235 w 3171729"/>
                <a:gd name="connsiteY2345" fmla="*/ 1353256 h 3559016"/>
                <a:gd name="connsiteX2346" fmla="*/ 643235 w 3171729"/>
                <a:gd name="connsiteY2346" fmla="*/ 1351255 h 3559016"/>
                <a:gd name="connsiteX2347" fmla="*/ 645140 w 3171729"/>
                <a:gd name="connsiteY2347" fmla="*/ 1347826 h 3559016"/>
                <a:gd name="connsiteX2348" fmla="*/ 652379 w 3171729"/>
                <a:gd name="connsiteY2348" fmla="*/ 1352494 h 3559016"/>
                <a:gd name="connsiteX2349" fmla="*/ 659618 w 3171729"/>
                <a:gd name="connsiteY2349" fmla="*/ 1359637 h 3559016"/>
                <a:gd name="connsiteX2350" fmla="*/ 658856 w 3171729"/>
                <a:gd name="connsiteY2350" fmla="*/ 1360495 h 3559016"/>
                <a:gd name="connsiteX2351" fmla="*/ 659904 w 3171729"/>
                <a:gd name="connsiteY2351" fmla="*/ 1359828 h 3559016"/>
                <a:gd name="connsiteX2352" fmla="*/ 660856 w 3171729"/>
                <a:gd name="connsiteY2352" fmla="*/ 1360590 h 3559016"/>
                <a:gd name="connsiteX2353" fmla="*/ 659332 w 3171729"/>
                <a:gd name="connsiteY2353" fmla="*/ 1361257 h 3559016"/>
                <a:gd name="connsiteX2354" fmla="*/ 660094 w 3171729"/>
                <a:gd name="connsiteY2354" fmla="*/ 1363162 h 3559016"/>
                <a:gd name="connsiteX2355" fmla="*/ 660094 w 3171729"/>
                <a:gd name="connsiteY2355" fmla="*/ 1363162 h 3559016"/>
                <a:gd name="connsiteX2356" fmla="*/ 660856 w 3171729"/>
                <a:gd name="connsiteY2356" fmla="*/ 1365257 h 3559016"/>
                <a:gd name="connsiteX2357" fmla="*/ 661333 w 3171729"/>
                <a:gd name="connsiteY2357" fmla="*/ 1365257 h 3559016"/>
                <a:gd name="connsiteX2358" fmla="*/ 661333 w 3171729"/>
                <a:gd name="connsiteY2358" fmla="*/ 1367353 h 3559016"/>
                <a:gd name="connsiteX2359" fmla="*/ 661333 w 3171729"/>
                <a:gd name="connsiteY2359" fmla="*/ 1370877 h 3559016"/>
                <a:gd name="connsiteX2360" fmla="*/ 664000 w 3171729"/>
                <a:gd name="connsiteY2360" fmla="*/ 1378306 h 3559016"/>
                <a:gd name="connsiteX2361" fmla="*/ 671715 w 3171729"/>
                <a:gd name="connsiteY2361" fmla="*/ 1384307 h 3559016"/>
                <a:gd name="connsiteX2362" fmla="*/ 671715 w 3171729"/>
                <a:gd name="connsiteY2362" fmla="*/ 1417835 h 3559016"/>
                <a:gd name="connsiteX2363" fmla="*/ 676382 w 3171729"/>
                <a:gd name="connsiteY2363" fmla="*/ 1430694 h 3559016"/>
                <a:gd name="connsiteX2364" fmla="*/ 676382 w 3171729"/>
                <a:gd name="connsiteY2364" fmla="*/ 1439647 h 3559016"/>
                <a:gd name="connsiteX2365" fmla="*/ 661142 w 3171729"/>
                <a:gd name="connsiteY2365" fmla="*/ 1455935 h 3559016"/>
                <a:gd name="connsiteX2366" fmla="*/ 661142 w 3171729"/>
                <a:gd name="connsiteY2366" fmla="*/ 1456411 h 3559016"/>
                <a:gd name="connsiteX2367" fmla="*/ 650569 w 3171729"/>
                <a:gd name="connsiteY2367" fmla="*/ 1482034 h 3559016"/>
                <a:gd name="connsiteX2368" fmla="*/ 646854 w 3171729"/>
                <a:gd name="connsiteY2368" fmla="*/ 1497464 h 3559016"/>
                <a:gd name="connsiteX2369" fmla="*/ 646854 w 3171729"/>
                <a:gd name="connsiteY2369" fmla="*/ 1498131 h 3559016"/>
                <a:gd name="connsiteX2370" fmla="*/ 644378 w 3171729"/>
                <a:gd name="connsiteY2370" fmla="*/ 1497559 h 3559016"/>
                <a:gd name="connsiteX2371" fmla="*/ 645997 w 3171729"/>
                <a:gd name="connsiteY2371" fmla="*/ 1515657 h 3559016"/>
                <a:gd name="connsiteX2372" fmla="*/ 653427 w 3171729"/>
                <a:gd name="connsiteY2372" fmla="*/ 1544232 h 3559016"/>
                <a:gd name="connsiteX2373" fmla="*/ 653427 w 3171729"/>
                <a:gd name="connsiteY2373" fmla="*/ 1557472 h 3559016"/>
                <a:gd name="connsiteX2374" fmla="*/ 662952 w 3171729"/>
                <a:gd name="connsiteY2374" fmla="*/ 1566997 h 3559016"/>
                <a:gd name="connsiteX2375" fmla="*/ 670191 w 3171729"/>
                <a:gd name="connsiteY2375" fmla="*/ 1572616 h 3559016"/>
                <a:gd name="connsiteX2376" fmla="*/ 666190 w 3171729"/>
                <a:gd name="connsiteY2376" fmla="*/ 1590523 h 3559016"/>
                <a:gd name="connsiteX2377" fmla="*/ 626947 w 3171729"/>
                <a:gd name="connsiteY2377" fmla="*/ 1582522 h 3559016"/>
                <a:gd name="connsiteX2378" fmla="*/ 617422 w 3171729"/>
                <a:gd name="connsiteY2378" fmla="*/ 1582522 h 3559016"/>
                <a:gd name="connsiteX2379" fmla="*/ 618375 w 3171729"/>
                <a:gd name="connsiteY2379" fmla="*/ 1584332 h 3559016"/>
                <a:gd name="connsiteX2380" fmla="*/ 837545 w 3171729"/>
                <a:gd name="connsiteY2380" fmla="*/ 1555090 h 3559016"/>
                <a:gd name="connsiteX2381" fmla="*/ 818495 w 3171729"/>
                <a:gd name="connsiteY2381" fmla="*/ 1553185 h 3559016"/>
                <a:gd name="connsiteX2382" fmla="*/ 817924 w 3171729"/>
                <a:gd name="connsiteY2382" fmla="*/ 1553185 h 3559016"/>
                <a:gd name="connsiteX2383" fmla="*/ 755535 w 3171729"/>
                <a:gd name="connsiteY2383" fmla="*/ 1580998 h 3559016"/>
                <a:gd name="connsiteX2384" fmla="*/ 696766 w 3171729"/>
                <a:gd name="connsiteY2384" fmla="*/ 1606430 h 3559016"/>
                <a:gd name="connsiteX2385" fmla="*/ 674477 w 3171729"/>
                <a:gd name="connsiteY2385" fmla="*/ 1593000 h 3559016"/>
                <a:gd name="connsiteX2386" fmla="*/ 679144 w 3171729"/>
                <a:gd name="connsiteY2386" fmla="*/ 1572235 h 3559016"/>
                <a:gd name="connsiteX2387" fmla="*/ 669619 w 3171729"/>
                <a:gd name="connsiteY2387" fmla="*/ 1564901 h 3559016"/>
                <a:gd name="connsiteX2388" fmla="*/ 661809 w 3171729"/>
                <a:gd name="connsiteY2388" fmla="*/ 1556995 h 3559016"/>
                <a:gd name="connsiteX2389" fmla="*/ 661809 w 3171729"/>
                <a:gd name="connsiteY2389" fmla="*/ 1545756 h 3559016"/>
                <a:gd name="connsiteX2390" fmla="*/ 654094 w 3171729"/>
                <a:gd name="connsiteY2390" fmla="*/ 1515752 h 3559016"/>
                <a:gd name="connsiteX2391" fmla="*/ 654094 w 3171729"/>
                <a:gd name="connsiteY2391" fmla="*/ 1514133 h 3559016"/>
                <a:gd name="connsiteX2392" fmla="*/ 655427 w 3171729"/>
                <a:gd name="connsiteY2392" fmla="*/ 1499560 h 3559016"/>
                <a:gd name="connsiteX2393" fmla="*/ 659237 w 3171729"/>
                <a:gd name="connsiteY2393" fmla="*/ 1484224 h 3559016"/>
                <a:gd name="connsiteX2394" fmla="*/ 669333 w 3171729"/>
                <a:gd name="connsiteY2394" fmla="*/ 1460031 h 3559016"/>
                <a:gd name="connsiteX2395" fmla="*/ 685812 w 3171729"/>
                <a:gd name="connsiteY2395" fmla="*/ 1442505 h 3559016"/>
                <a:gd name="connsiteX2396" fmla="*/ 685812 w 3171729"/>
                <a:gd name="connsiteY2396" fmla="*/ 1431170 h 3559016"/>
                <a:gd name="connsiteX2397" fmla="*/ 681049 w 3171729"/>
                <a:gd name="connsiteY2397" fmla="*/ 1418311 h 3559016"/>
                <a:gd name="connsiteX2398" fmla="*/ 681049 w 3171729"/>
                <a:gd name="connsiteY2398" fmla="*/ 1382497 h 3559016"/>
                <a:gd name="connsiteX2399" fmla="*/ 680002 w 3171729"/>
                <a:gd name="connsiteY2399" fmla="*/ 1381831 h 3559016"/>
                <a:gd name="connsiteX2400" fmla="*/ 671810 w 3171729"/>
                <a:gd name="connsiteY2400" fmla="*/ 1375639 h 3559016"/>
                <a:gd name="connsiteX2401" fmla="*/ 670667 w 3171729"/>
                <a:gd name="connsiteY2401" fmla="*/ 1371067 h 3559016"/>
                <a:gd name="connsiteX2402" fmla="*/ 670191 w 3171729"/>
                <a:gd name="connsiteY2402" fmla="*/ 1367638 h 3559016"/>
                <a:gd name="connsiteX2403" fmla="*/ 670191 w 3171729"/>
                <a:gd name="connsiteY2403" fmla="*/ 1313536 h 3559016"/>
                <a:gd name="connsiteX2404" fmla="*/ 673429 w 3171729"/>
                <a:gd name="connsiteY2404" fmla="*/ 1308298 h 3559016"/>
                <a:gd name="connsiteX2405" fmla="*/ 770965 w 3171729"/>
                <a:gd name="connsiteY2405" fmla="*/ 1308298 h 3559016"/>
                <a:gd name="connsiteX2406" fmla="*/ 771632 w 3171729"/>
                <a:gd name="connsiteY2406" fmla="*/ 1307059 h 3559016"/>
                <a:gd name="connsiteX2407" fmla="*/ 782586 w 3171729"/>
                <a:gd name="connsiteY2407" fmla="*/ 1289629 h 3559016"/>
                <a:gd name="connsiteX2408" fmla="*/ 790777 w 3171729"/>
                <a:gd name="connsiteY2408" fmla="*/ 1294486 h 3559016"/>
                <a:gd name="connsiteX2409" fmla="*/ 793730 w 3171729"/>
                <a:gd name="connsiteY2409" fmla="*/ 1295248 h 3559016"/>
                <a:gd name="connsiteX2410" fmla="*/ 793730 w 3171729"/>
                <a:gd name="connsiteY2410" fmla="*/ 1323823 h 3559016"/>
                <a:gd name="connsiteX2411" fmla="*/ 808399 w 3171729"/>
                <a:gd name="connsiteY2411" fmla="*/ 1333348 h 3559016"/>
                <a:gd name="connsiteX2412" fmla="*/ 808399 w 3171729"/>
                <a:gd name="connsiteY2412" fmla="*/ 1355256 h 3559016"/>
                <a:gd name="connsiteX2413" fmla="*/ 800398 w 3171729"/>
                <a:gd name="connsiteY2413" fmla="*/ 1374973 h 3559016"/>
                <a:gd name="connsiteX2414" fmla="*/ 809923 w 3171729"/>
                <a:gd name="connsiteY2414" fmla="*/ 1379259 h 3559016"/>
                <a:gd name="connsiteX2415" fmla="*/ 812780 w 3171729"/>
                <a:gd name="connsiteY2415" fmla="*/ 1401071 h 3559016"/>
                <a:gd name="connsiteX2416" fmla="*/ 810494 w 3171729"/>
                <a:gd name="connsiteY2416" fmla="*/ 1412501 h 3559016"/>
                <a:gd name="connsiteX2417" fmla="*/ 812780 w 3171729"/>
                <a:gd name="connsiteY2417" fmla="*/ 1424503 h 3559016"/>
                <a:gd name="connsiteX2418" fmla="*/ 812780 w 3171729"/>
                <a:gd name="connsiteY2418" fmla="*/ 1442695 h 3559016"/>
                <a:gd name="connsiteX2419" fmla="*/ 812780 w 3171729"/>
                <a:gd name="connsiteY2419" fmla="*/ 1484605 h 3559016"/>
                <a:gd name="connsiteX2420" fmla="*/ 812304 w 3171729"/>
                <a:gd name="connsiteY2420" fmla="*/ 1489558 h 3559016"/>
                <a:gd name="connsiteX2421" fmla="*/ 818971 w 3171729"/>
                <a:gd name="connsiteY2421" fmla="*/ 1516228 h 3559016"/>
                <a:gd name="connsiteX2422" fmla="*/ 849070 w 3171729"/>
                <a:gd name="connsiteY2422" fmla="*/ 1543375 h 3559016"/>
                <a:gd name="connsiteX2423" fmla="*/ 843355 w 3171729"/>
                <a:gd name="connsiteY2423" fmla="*/ 1550042 h 3559016"/>
                <a:gd name="connsiteX2424" fmla="*/ 878026 w 3171729"/>
                <a:gd name="connsiteY2424" fmla="*/ 1526515 h 3559016"/>
                <a:gd name="connsiteX2425" fmla="*/ 860310 w 3171729"/>
                <a:gd name="connsiteY2425" fmla="*/ 1530230 h 3559016"/>
                <a:gd name="connsiteX2426" fmla="*/ 852404 w 3171729"/>
                <a:gd name="connsiteY2426" fmla="*/ 1539755 h 3559016"/>
                <a:gd name="connsiteX2427" fmla="*/ 851547 w 3171729"/>
                <a:gd name="connsiteY2427" fmla="*/ 1539088 h 3559016"/>
                <a:gd name="connsiteX2428" fmla="*/ 842879 w 3171729"/>
                <a:gd name="connsiteY2428" fmla="*/ 1532230 h 3559016"/>
                <a:gd name="connsiteX2429" fmla="*/ 841260 w 3171729"/>
                <a:gd name="connsiteY2429" fmla="*/ 1530230 h 3559016"/>
                <a:gd name="connsiteX2430" fmla="*/ 833925 w 3171729"/>
                <a:gd name="connsiteY2430" fmla="*/ 1523944 h 3559016"/>
                <a:gd name="connsiteX2431" fmla="*/ 833259 w 3171729"/>
                <a:gd name="connsiteY2431" fmla="*/ 1523372 h 3559016"/>
                <a:gd name="connsiteX2432" fmla="*/ 827258 w 3171729"/>
                <a:gd name="connsiteY2432" fmla="*/ 1517657 h 3559016"/>
                <a:gd name="connsiteX2433" fmla="*/ 827258 w 3171729"/>
                <a:gd name="connsiteY2433" fmla="*/ 1517657 h 3559016"/>
                <a:gd name="connsiteX2434" fmla="*/ 822972 w 3171729"/>
                <a:gd name="connsiteY2434" fmla="*/ 1512609 h 3559016"/>
                <a:gd name="connsiteX2435" fmla="*/ 817162 w 3171729"/>
                <a:gd name="connsiteY2435" fmla="*/ 1489939 h 3559016"/>
                <a:gd name="connsiteX2436" fmla="*/ 817162 w 3171729"/>
                <a:gd name="connsiteY2436" fmla="*/ 1482700 h 3559016"/>
                <a:gd name="connsiteX2437" fmla="*/ 817162 w 3171729"/>
                <a:gd name="connsiteY2437" fmla="*/ 1442124 h 3559016"/>
                <a:gd name="connsiteX2438" fmla="*/ 817162 w 3171729"/>
                <a:gd name="connsiteY2438" fmla="*/ 1423074 h 3559016"/>
                <a:gd name="connsiteX2439" fmla="*/ 814971 w 3171729"/>
                <a:gd name="connsiteY2439" fmla="*/ 1411549 h 3559016"/>
                <a:gd name="connsiteX2440" fmla="*/ 817162 w 3171729"/>
                <a:gd name="connsiteY2440" fmla="*/ 1400309 h 3559016"/>
                <a:gd name="connsiteX2441" fmla="*/ 813923 w 3171729"/>
                <a:gd name="connsiteY2441" fmla="*/ 1375068 h 3559016"/>
                <a:gd name="connsiteX2442" fmla="*/ 806017 w 3171729"/>
                <a:gd name="connsiteY2442" fmla="*/ 1371544 h 3559016"/>
                <a:gd name="connsiteX2443" fmla="*/ 812494 w 3171729"/>
                <a:gd name="connsiteY2443" fmla="*/ 1355637 h 3559016"/>
                <a:gd name="connsiteX2444" fmla="*/ 812494 w 3171729"/>
                <a:gd name="connsiteY2444" fmla="*/ 1329824 h 3559016"/>
                <a:gd name="connsiteX2445" fmla="*/ 797826 w 3171729"/>
                <a:gd name="connsiteY2445" fmla="*/ 1320299 h 3559016"/>
                <a:gd name="connsiteX2446" fmla="*/ 797826 w 3171729"/>
                <a:gd name="connsiteY2446" fmla="*/ 1295248 h 3559016"/>
                <a:gd name="connsiteX2447" fmla="*/ 797826 w 3171729"/>
                <a:gd name="connsiteY2447" fmla="*/ 1295248 h 3559016"/>
                <a:gd name="connsiteX2448" fmla="*/ 801350 w 3171729"/>
                <a:gd name="connsiteY2448" fmla="*/ 1295915 h 3559016"/>
                <a:gd name="connsiteX2449" fmla="*/ 801921 w 3171729"/>
                <a:gd name="connsiteY2449" fmla="*/ 1295915 h 3559016"/>
                <a:gd name="connsiteX2450" fmla="*/ 806208 w 3171729"/>
                <a:gd name="connsiteY2450" fmla="*/ 1296677 h 3559016"/>
                <a:gd name="connsiteX2451" fmla="*/ 806208 w 3171729"/>
                <a:gd name="connsiteY2451" fmla="*/ 1296677 h 3559016"/>
                <a:gd name="connsiteX2452" fmla="*/ 820591 w 3171729"/>
                <a:gd name="connsiteY2452" fmla="*/ 1298868 h 3559016"/>
                <a:gd name="connsiteX2453" fmla="*/ 820591 w 3171729"/>
                <a:gd name="connsiteY2453" fmla="*/ 1298868 h 3559016"/>
                <a:gd name="connsiteX2454" fmla="*/ 824305 w 3171729"/>
                <a:gd name="connsiteY2454" fmla="*/ 1299344 h 3559016"/>
                <a:gd name="connsiteX2455" fmla="*/ 824305 w 3171729"/>
                <a:gd name="connsiteY2455" fmla="*/ 1299344 h 3559016"/>
                <a:gd name="connsiteX2456" fmla="*/ 826877 w 3171729"/>
                <a:gd name="connsiteY2456" fmla="*/ 1299344 h 3559016"/>
                <a:gd name="connsiteX2457" fmla="*/ 828782 w 3171729"/>
                <a:gd name="connsiteY2457" fmla="*/ 1299344 h 3559016"/>
                <a:gd name="connsiteX2458" fmla="*/ 829354 w 3171729"/>
                <a:gd name="connsiteY2458" fmla="*/ 1299344 h 3559016"/>
                <a:gd name="connsiteX2459" fmla="*/ 829354 w 3171729"/>
                <a:gd name="connsiteY2459" fmla="*/ 1299344 h 3559016"/>
                <a:gd name="connsiteX2460" fmla="*/ 838879 w 3171729"/>
                <a:gd name="connsiteY2460" fmla="*/ 1296010 h 3559016"/>
                <a:gd name="connsiteX2461" fmla="*/ 833830 w 3171729"/>
                <a:gd name="connsiteY2461" fmla="*/ 1324585 h 3559016"/>
                <a:gd name="connsiteX2462" fmla="*/ 833830 w 3171729"/>
                <a:gd name="connsiteY2462" fmla="*/ 1339730 h 3559016"/>
                <a:gd name="connsiteX2463" fmla="*/ 857833 w 3171729"/>
                <a:gd name="connsiteY2463" fmla="*/ 1348303 h 3559016"/>
                <a:gd name="connsiteX2464" fmla="*/ 857833 w 3171729"/>
                <a:gd name="connsiteY2464" fmla="*/ 1390784 h 3559016"/>
                <a:gd name="connsiteX2465" fmla="*/ 868216 w 3171729"/>
                <a:gd name="connsiteY2465" fmla="*/ 1397642 h 3559016"/>
                <a:gd name="connsiteX2466" fmla="*/ 868216 w 3171729"/>
                <a:gd name="connsiteY2466" fmla="*/ 1507084 h 3559016"/>
                <a:gd name="connsiteX2467" fmla="*/ 917079 w 3171729"/>
                <a:gd name="connsiteY2467" fmla="*/ 1525658 h 3559016"/>
                <a:gd name="connsiteX2468" fmla="*/ 889171 w 3171729"/>
                <a:gd name="connsiteY2468" fmla="*/ 1524706 h 3559016"/>
                <a:gd name="connsiteX2469" fmla="*/ 882884 w 3171729"/>
                <a:gd name="connsiteY2469" fmla="*/ 1525753 h 3559016"/>
                <a:gd name="connsiteX2470" fmla="*/ 874883 w 3171729"/>
                <a:gd name="connsiteY2470" fmla="*/ 1506703 h 3559016"/>
                <a:gd name="connsiteX2471" fmla="*/ 874883 w 3171729"/>
                <a:gd name="connsiteY2471" fmla="*/ 1395451 h 3559016"/>
                <a:gd name="connsiteX2472" fmla="*/ 864501 w 3171729"/>
                <a:gd name="connsiteY2472" fmla="*/ 1388593 h 3559016"/>
                <a:gd name="connsiteX2473" fmla="*/ 864501 w 3171729"/>
                <a:gd name="connsiteY2473" fmla="*/ 1345350 h 3559016"/>
                <a:gd name="connsiteX2474" fmla="*/ 840403 w 3171729"/>
                <a:gd name="connsiteY2474" fmla="*/ 1336777 h 3559016"/>
                <a:gd name="connsiteX2475" fmla="*/ 840403 w 3171729"/>
                <a:gd name="connsiteY2475" fmla="*/ 1326109 h 3559016"/>
                <a:gd name="connsiteX2476" fmla="*/ 845927 w 3171729"/>
                <a:gd name="connsiteY2476" fmla="*/ 1295439 h 3559016"/>
                <a:gd name="connsiteX2477" fmla="*/ 855452 w 3171729"/>
                <a:gd name="connsiteY2477" fmla="*/ 1292105 h 3559016"/>
                <a:gd name="connsiteX2478" fmla="*/ 854595 w 3171729"/>
                <a:gd name="connsiteY2478" fmla="*/ 1289819 h 3559016"/>
                <a:gd name="connsiteX2479" fmla="*/ 853737 w 3171729"/>
                <a:gd name="connsiteY2479" fmla="*/ 1279151 h 3559016"/>
                <a:gd name="connsiteX2480" fmla="*/ 856024 w 3171729"/>
                <a:gd name="connsiteY2480" fmla="*/ 1278389 h 3559016"/>
                <a:gd name="connsiteX2481" fmla="*/ 889266 w 3171729"/>
                <a:gd name="connsiteY2481" fmla="*/ 1278389 h 3559016"/>
                <a:gd name="connsiteX2482" fmla="*/ 890218 w 3171729"/>
                <a:gd name="connsiteY2482" fmla="*/ 1278389 h 3559016"/>
                <a:gd name="connsiteX2483" fmla="*/ 910792 w 3171729"/>
                <a:gd name="connsiteY2483" fmla="*/ 1259911 h 3559016"/>
                <a:gd name="connsiteX2484" fmla="*/ 911364 w 3171729"/>
                <a:gd name="connsiteY2484" fmla="*/ 1259911 h 3559016"/>
                <a:gd name="connsiteX2485" fmla="*/ 913364 w 3171729"/>
                <a:gd name="connsiteY2485" fmla="*/ 1260863 h 3559016"/>
                <a:gd name="connsiteX2486" fmla="*/ 925651 w 3171729"/>
                <a:gd name="connsiteY2486" fmla="*/ 1241051 h 3559016"/>
                <a:gd name="connsiteX2487" fmla="*/ 949845 w 3171729"/>
                <a:gd name="connsiteY2487" fmla="*/ 1265245 h 3559016"/>
                <a:gd name="connsiteX2488" fmla="*/ 949845 w 3171729"/>
                <a:gd name="connsiteY2488" fmla="*/ 1292677 h 3559016"/>
                <a:gd name="connsiteX2489" fmla="*/ 962989 w 3171729"/>
                <a:gd name="connsiteY2489" fmla="*/ 1302202 h 3559016"/>
                <a:gd name="connsiteX2490" fmla="*/ 966513 w 3171729"/>
                <a:gd name="connsiteY2490" fmla="*/ 1317918 h 3559016"/>
                <a:gd name="connsiteX2491" fmla="*/ 958227 w 3171729"/>
                <a:gd name="connsiteY2491" fmla="*/ 1328776 h 3559016"/>
                <a:gd name="connsiteX2492" fmla="*/ 958227 w 3171729"/>
                <a:gd name="connsiteY2492" fmla="*/ 1346017 h 3559016"/>
                <a:gd name="connsiteX2493" fmla="*/ 965847 w 3171729"/>
                <a:gd name="connsiteY2493" fmla="*/ 1350970 h 3559016"/>
                <a:gd name="connsiteX2494" fmla="*/ 959275 w 3171729"/>
                <a:gd name="connsiteY2494" fmla="*/ 1361542 h 3559016"/>
                <a:gd name="connsiteX2495" fmla="*/ 940796 w 3171729"/>
                <a:gd name="connsiteY2495" fmla="*/ 1361542 h 3559016"/>
                <a:gd name="connsiteX2496" fmla="*/ 940796 w 3171729"/>
                <a:gd name="connsiteY2496" fmla="*/ 1382688 h 3559016"/>
                <a:gd name="connsiteX2497" fmla="*/ 936891 w 3171729"/>
                <a:gd name="connsiteY2497" fmla="*/ 1388974 h 3559016"/>
                <a:gd name="connsiteX2498" fmla="*/ 921175 w 3171729"/>
                <a:gd name="connsiteY2498" fmla="*/ 1388974 h 3559016"/>
                <a:gd name="connsiteX2499" fmla="*/ 914126 w 3171729"/>
                <a:gd name="connsiteY2499" fmla="*/ 1460793 h 3559016"/>
                <a:gd name="connsiteX2500" fmla="*/ 914126 w 3171729"/>
                <a:gd name="connsiteY2500" fmla="*/ 1466508 h 3559016"/>
                <a:gd name="connsiteX2501" fmla="*/ 918984 w 3171729"/>
                <a:gd name="connsiteY2501" fmla="*/ 1483272 h 3559016"/>
                <a:gd name="connsiteX2502" fmla="*/ 920317 w 3171729"/>
                <a:gd name="connsiteY2502" fmla="*/ 1525563 h 3559016"/>
                <a:gd name="connsiteX2503" fmla="*/ 1122628 w 3171729"/>
                <a:gd name="connsiteY2503" fmla="*/ 1614622 h 3559016"/>
                <a:gd name="connsiteX2504" fmla="*/ 1122628 w 3171729"/>
                <a:gd name="connsiteY2504" fmla="*/ 1614622 h 3559016"/>
                <a:gd name="connsiteX2505" fmla="*/ 1109103 w 3171729"/>
                <a:gd name="connsiteY2505" fmla="*/ 1617479 h 3559016"/>
                <a:gd name="connsiteX2506" fmla="*/ 1093672 w 3171729"/>
                <a:gd name="connsiteY2506" fmla="*/ 1628814 h 3559016"/>
                <a:gd name="connsiteX2507" fmla="*/ 1078242 w 3171729"/>
                <a:gd name="connsiteY2507" fmla="*/ 1628814 h 3559016"/>
                <a:gd name="connsiteX2508" fmla="*/ 1053096 w 3171729"/>
                <a:gd name="connsiteY2508" fmla="*/ 1609097 h 3559016"/>
                <a:gd name="connsiteX2509" fmla="*/ 1047571 w 3171729"/>
                <a:gd name="connsiteY2509" fmla="*/ 1579665 h 3559016"/>
                <a:gd name="connsiteX2510" fmla="*/ 1012710 w 3171729"/>
                <a:gd name="connsiteY2510" fmla="*/ 1531849 h 3559016"/>
                <a:gd name="connsiteX2511" fmla="*/ 965085 w 3171729"/>
                <a:gd name="connsiteY2511" fmla="*/ 1523086 h 3559016"/>
                <a:gd name="connsiteX2512" fmla="*/ 925270 w 3171729"/>
                <a:gd name="connsiteY2512" fmla="*/ 1525372 h 3559016"/>
                <a:gd name="connsiteX2513" fmla="*/ 923842 w 3171729"/>
                <a:gd name="connsiteY2513" fmla="*/ 1482700 h 3559016"/>
                <a:gd name="connsiteX2514" fmla="*/ 919079 w 3171729"/>
                <a:gd name="connsiteY2514" fmla="*/ 1466222 h 3559016"/>
                <a:gd name="connsiteX2515" fmla="*/ 919079 w 3171729"/>
                <a:gd name="connsiteY2515" fmla="*/ 1461079 h 3559016"/>
                <a:gd name="connsiteX2516" fmla="*/ 925651 w 3171729"/>
                <a:gd name="connsiteY2516" fmla="*/ 1393832 h 3559016"/>
                <a:gd name="connsiteX2517" fmla="*/ 939748 w 3171729"/>
                <a:gd name="connsiteY2517" fmla="*/ 1393832 h 3559016"/>
                <a:gd name="connsiteX2518" fmla="*/ 945749 w 3171729"/>
                <a:gd name="connsiteY2518" fmla="*/ 1384307 h 3559016"/>
                <a:gd name="connsiteX2519" fmla="*/ 945749 w 3171729"/>
                <a:gd name="connsiteY2519" fmla="*/ 1366400 h 3559016"/>
                <a:gd name="connsiteX2520" fmla="*/ 962132 w 3171729"/>
                <a:gd name="connsiteY2520" fmla="*/ 1366400 h 3559016"/>
                <a:gd name="connsiteX2521" fmla="*/ 972514 w 3171729"/>
                <a:gd name="connsiteY2521" fmla="*/ 1349541 h 3559016"/>
                <a:gd name="connsiteX2522" fmla="*/ 962989 w 3171729"/>
                <a:gd name="connsiteY2522" fmla="*/ 1343540 h 3559016"/>
                <a:gd name="connsiteX2523" fmla="*/ 962989 w 3171729"/>
                <a:gd name="connsiteY2523" fmla="*/ 1330205 h 3559016"/>
                <a:gd name="connsiteX2524" fmla="*/ 971657 w 3171729"/>
                <a:gd name="connsiteY2524" fmla="*/ 1318870 h 3559016"/>
                <a:gd name="connsiteX2525" fmla="*/ 967180 w 3171729"/>
                <a:gd name="connsiteY2525" fmla="*/ 1299154 h 3559016"/>
                <a:gd name="connsiteX2526" fmla="*/ 954607 w 3171729"/>
                <a:gd name="connsiteY2526" fmla="*/ 1290295 h 3559016"/>
                <a:gd name="connsiteX2527" fmla="*/ 954607 w 3171729"/>
                <a:gd name="connsiteY2527" fmla="*/ 1278103 h 3559016"/>
                <a:gd name="connsiteX2528" fmla="*/ 973657 w 3171729"/>
                <a:gd name="connsiteY2528" fmla="*/ 1278103 h 3559016"/>
                <a:gd name="connsiteX2529" fmla="*/ 962132 w 3171729"/>
                <a:gd name="connsiteY2529" fmla="*/ 1218667 h 3559016"/>
                <a:gd name="connsiteX2530" fmla="*/ 983087 w 3171729"/>
                <a:gd name="connsiteY2530" fmla="*/ 1212095 h 3559016"/>
                <a:gd name="connsiteX2531" fmla="*/ 983087 w 3171729"/>
                <a:gd name="connsiteY2531" fmla="*/ 1175424 h 3559016"/>
                <a:gd name="connsiteX2532" fmla="*/ 1044619 w 3171729"/>
                <a:gd name="connsiteY2532" fmla="*/ 1164470 h 3559016"/>
                <a:gd name="connsiteX2533" fmla="*/ 1075861 w 3171729"/>
                <a:gd name="connsiteY2533" fmla="*/ 1170185 h 3559016"/>
                <a:gd name="connsiteX2534" fmla="*/ 1093291 w 3171729"/>
                <a:gd name="connsiteY2534" fmla="*/ 1170185 h 3559016"/>
                <a:gd name="connsiteX2535" fmla="*/ 1118818 w 3171729"/>
                <a:gd name="connsiteY2535" fmla="*/ 1197903 h 3559016"/>
                <a:gd name="connsiteX2536" fmla="*/ 1132630 w 3171729"/>
                <a:gd name="connsiteY2536" fmla="*/ 1197903 h 3559016"/>
                <a:gd name="connsiteX2537" fmla="*/ 1163014 w 3171729"/>
                <a:gd name="connsiteY2537" fmla="*/ 1183520 h 3559016"/>
                <a:gd name="connsiteX2538" fmla="*/ 1175683 w 3171729"/>
                <a:gd name="connsiteY2538" fmla="*/ 1183520 h 3559016"/>
                <a:gd name="connsiteX2539" fmla="*/ 1205496 w 3171729"/>
                <a:gd name="connsiteY2539" fmla="*/ 1212762 h 3559016"/>
                <a:gd name="connsiteX2540" fmla="*/ 1236357 w 3171729"/>
                <a:gd name="connsiteY2540" fmla="*/ 1212762 h 3559016"/>
                <a:gd name="connsiteX2541" fmla="*/ 1279696 w 3171729"/>
                <a:gd name="connsiteY2541" fmla="*/ 1183520 h 3559016"/>
                <a:gd name="connsiteX2542" fmla="*/ 1327987 w 3171729"/>
                <a:gd name="connsiteY2542" fmla="*/ 1183520 h 3559016"/>
                <a:gd name="connsiteX2543" fmla="*/ 1352086 w 3171729"/>
                <a:gd name="connsiteY2543" fmla="*/ 1197903 h 3559016"/>
                <a:gd name="connsiteX2544" fmla="*/ 1384185 w 3171729"/>
                <a:gd name="connsiteY2544" fmla="*/ 1197903 h 3559016"/>
                <a:gd name="connsiteX2545" fmla="*/ 1401330 w 3171729"/>
                <a:gd name="connsiteY2545" fmla="*/ 1183425 h 3559016"/>
                <a:gd name="connsiteX2546" fmla="*/ 1420380 w 3171729"/>
                <a:gd name="connsiteY2546" fmla="*/ 1180663 h 3559016"/>
                <a:gd name="connsiteX2547" fmla="*/ 1428762 w 3171729"/>
                <a:gd name="connsiteY2547" fmla="*/ 1200760 h 3559016"/>
                <a:gd name="connsiteX2548" fmla="*/ 1439811 w 3171729"/>
                <a:gd name="connsiteY2548" fmla="*/ 1219048 h 3559016"/>
                <a:gd name="connsiteX2549" fmla="*/ 1439811 w 3171729"/>
                <a:gd name="connsiteY2549" fmla="*/ 1219048 h 3559016"/>
                <a:gd name="connsiteX2550" fmla="*/ 1456099 w 3171729"/>
                <a:gd name="connsiteY2550" fmla="*/ 1235812 h 3559016"/>
                <a:gd name="connsiteX2551" fmla="*/ 1456099 w 3171729"/>
                <a:gd name="connsiteY2551" fmla="*/ 1235812 h 3559016"/>
                <a:gd name="connsiteX2552" fmla="*/ 1472196 w 3171729"/>
                <a:gd name="connsiteY2552" fmla="*/ 1241718 h 3559016"/>
                <a:gd name="connsiteX2553" fmla="*/ 1472196 w 3171729"/>
                <a:gd name="connsiteY2553" fmla="*/ 1273627 h 3559016"/>
                <a:gd name="connsiteX2554" fmla="*/ 1452193 w 3171729"/>
                <a:gd name="connsiteY2554" fmla="*/ 1285628 h 3559016"/>
                <a:gd name="connsiteX2555" fmla="*/ 1434191 w 3171729"/>
                <a:gd name="connsiteY2555" fmla="*/ 1294582 h 3559016"/>
                <a:gd name="connsiteX2556" fmla="*/ 1412855 w 3171729"/>
                <a:gd name="connsiteY2556" fmla="*/ 1370782 h 3559016"/>
                <a:gd name="connsiteX2557" fmla="*/ 1393805 w 3171729"/>
                <a:gd name="connsiteY2557" fmla="*/ 1390689 h 3559016"/>
                <a:gd name="connsiteX2558" fmla="*/ 1395424 w 3171729"/>
                <a:gd name="connsiteY2558" fmla="*/ 1398118 h 3559016"/>
                <a:gd name="connsiteX2559" fmla="*/ 1395424 w 3171729"/>
                <a:gd name="connsiteY2559" fmla="*/ 1413549 h 3559016"/>
                <a:gd name="connsiteX2560" fmla="*/ 1378851 w 3171729"/>
                <a:gd name="connsiteY2560" fmla="*/ 1423074 h 3559016"/>
                <a:gd name="connsiteX2561" fmla="*/ 1378184 w 3171729"/>
                <a:gd name="connsiteY2561" fmla="*/ 1437266 h 3559016"/>
                <a:gd name="connsiteX2562" fmla="*/ 1377613 w 3171729"/>
                <a:gd name="connsiteY2562" fmla="*/ 1443362 h 3559016"/>
                <a:gd name="connsiteX2563" fmla="*/ 1349704 w 3171729"/>
                <a:gd name="connsiteY2563" fmla="*/ 1464698 h 3559016"/>
                <a:gd name="connsiteX2564" fmla="*/ 1349704 w 3171729"/>
                <a:gd name="connsiteY2564" fmla="*/ 1482605 h 3559016"/>
                <a:gd name="connsiteX2565" fmla="*/ 1344084 w 3171729"/>
                <a:gd name="connsiteY2565" fmla="*/ 1494416 h 3559016"/>
                <a:gd name="connsiteX2566" fmla="*/ 1318367 w 3171729"/>
                <a:gd name="connsiteY2566" fmla="*/ 1526230 h 3559016"/>
                <a:gd name="connsiteX2567" fmla="*/ 1313224 w 3171729"/>
                <a:gd name="connsiteY2567" fmla="*/ 1526230 h 3559016"/>
                <a:gd name="connsiteX2568" fmla="*/ 1298650 w 3171729"/>
                <a:gd name="connsiteY2568" fmla="*/ 1512895 h 3559016"/>
                <a:gd name="connsiteX2569" fmla="*/ 1289125 w 3171729"/>
                <a:gd name="connsiteY2569" fmla="*/ 1500893 h 3559016"/>
                <a:gd name="connsiteX2570" fmla="*/ 1265980 w 3171729"/>
                <a:gd name="connsiteY2570" fmla="*/ 1500893 h 3559016"/>
                <a:gd name="connsiteX2571" fmla="*/ 1222260 w 3171729"/>
                <a:gd name="connsiteY2571" fmla="*/ 1526992 h 3559016"/>
                <a:gd name="connsiteX2572" fmla="*/ 1201686 w 3171729"/>
                <a:gd name="connsiteY2572" fmla="*/ 1560615 h 3559016"/>
                <a:gd name="connsiteX2573" fmla="*/ 1205401 w 3171729"/>
                <a:gd name="connsiteY2573" fmla="*/ 1570140 h 3559016"/>
                <a:gd name="connsiteX2574" fmla="*/ 1207496 w 3171729"/>
                <a:gd name="connsiteY2574" fmla="*/ 1579665 h 3559016"/>
                <a:gd name="connsiteX2575" fmla="*/ 1190637 w 3171729"/>
                <a:gd name="connsiteY2575" fmla="*/ 1612621 h 3559016"/>
                <a:gd name="connsiteX2576" fmla="*/ 1189684 w 3171729"/>
                <a:gd name="connsiteY2576" fmla="*/ 1612621 h 3559016"/>
                <a:gd name="connsiteX2577" fmla="*/ 1189113 w 3171729"/>
                <a:gd name="connsiteY2577" fmla="*/ 1612621 h 3559016"/>
                <a:gd name="connsiteX2578" fmla="*/ 1170825 w 3171729"/>
                <a:gd name="connsiteY2578" fmla="*/ 1617289 h 3559016"/>
                <a:gd name="connsiteX2579" fmla="*/ 1122628 w 3171729"/>
                <a:gd name="connsiteY2579" fmla="*/ 1614907 h 3559016"/>
                <a:gd name="connsiteX2580" fmla="*/ 1237500 w 3171729"/>
                <a:gd name="connsiteY2580" fmla="*/ 1651293 h 3559016"/>
                <a:gd name="connsiteX2581" fmla="*/ 1237500 w 3171729"/>
                <a:gd name="connsiteY2581" fmla="*/ 1640149 h 3559016"/>
                <a:gd name="connsiteX2582" fmla="*/ 1221022 w 3171729"/>
                <a:gd name="connsiteY2582" fmla="*/ 1640149 h 3559016"/>
                <a:gd name="connsiteX2583" fmla="*/ 1216259 w 3171729"/>
                <a:gd name="connsiteY2583" fmla="*/ 1634624 h 3559016"/>
                <a:gd name="connsiteX2584" fmla="*/ 1208353 w 3171729"/>
                <a:gd name="connsiteY2584" fmla="*/ 1617860 h 3559016"/>
                <a:gd name="connsiteX2585" fmla="*/ 1195209 w 3171729"/>
                <a:gd name="connsiteY2585" fmla="*/ 1614145 h 3559016"/>
                <a:gd name="connsiteX2586" fmla="*/ 1200067 w 3171729"/>
                <a:gd name="connsiteY2586" fmla="*/ 1604620 h 3559016"/>
                <a:gd name="connsiteX2587" fmla="*/ 1211687 w 3171729"/>
                <a:gd name="connsiteY2587" fmla="*/ 1581856 h 3559016"/>
                <a:gd name="connsiteX2588" fmla="*/ 1209687 w 3171729"/>
                <a:gd name="connsiteY2588" fmla="*/ 1567854 h 3559016"/>
                <a:gd name="connsiteX2589" fmla="*/ 1206163 w 3171729"/>
                <a:gd name="connsiteY2589" fmla="*/ 1558900 h 3559016"/>
                <a:gd name="connsiteX2590" fmla="*/ 1225213 w 3171729"/>
                <a:gd name="connsiteY2590" fmla="*/ 1530325 h 3559016"/>
                <a:gd name="connsiteX2591" fmla="*/ 1268647 w 3171729"/>
                <a:gd name="connsiteY2591" fmla="*/ 1505370 h 3559016"/>
                <a:gd name="connsiteX2592" fmla="*/ 1287697 w 3171729"/>
                <a:gd name="connsiteY2592" fmla="*/ 1505370 h 3559016"/>
                <a:gd name="connsiteX2593" fmla="*/ 1295793 w 3171729"/>
                <a:gd name="connsiteY2593" fmla="*/ 1515847 h 3559016"/>
                <a:gd name="connsiteX2594" fmla="*/ 1312080 w 3171729"/>
                <a:gd name="connsiteY2594" fmla="*/ 1530706 h 3559016"/>
                <a:gd name="connsiteX2595" fmla="*/ 1321605 w 3171729"/>
                <a:gd name="connsiteY2595" fmla="*/ 1530706 h 3559016"/>
                <a:gd name="connsiteX2596" fmla="*/ 1349133 w 3171729"/>
                <a:gd name="connsiteY2596" fmla="*/ 1496702 h 3559016"/>
                <a:gd name="connsiteX2597" fmla="*/ 1355324 w 3171729"/>
                <a:gd name="connsiteY2597" fmla="*/ 1483843 h 3559016"/>
                <a:gd name="connsiteX2598" fmla="*/ 1355324 w 3171729"/>
                <a:gd name="connsiteY2598" fmla="*/ 1466984 h 3559016"/>
                <a:gd name="connsiteX2599" fmla="*/ 1383042 w 3171729"/>
                <a:gd name="connsiteY2599" fmla="*/ 1445743 h 3559016"/>
                <a:gd name="connsiteX2600" fmla="*/ 1383709 w 3171729"/>
                <a:gd name="connsiteY2600" fmla="*/ 1437076 h 3559016"/>
                <a:gd name="connsiteX2601" fmla="*/ 1382947 w 3171729"/>
                <a:gd name="connsiteY2601" fmla="*/ 1426503 h 3559016"/>
                <a:gd name="connsiteX2602" fmla="*/ 1397710 w 3171729"/>
                <a:gd name="connsiteY2602" fmla="*/ 1418407 h 3559016"/>
                <a:gd name="connsiteX2603" fmla="*/ 1400758 w 3171729"/>
                <a:gd name="connsiteY2603" fmla="*/ 1397071 h 3559016"/>
                <a:gd name="connsiteX2604" fmla="*/ 1399330 w 3171729"/>
                <a:gd name="connsiteY2604" fmla="*/ 1390975 h 3559016"/>
                <a:gd name="connsiteX2605" fmla="*/ 1416855 w 3171729"/>
                <a:gd name="connsiteY2605" fmla="*/ 1374496 h 3559016"/>
                <a:gd name="connsiteX2606" fmla="*/ 1417522 w 3171729"/>
                <a:gd name="connsiteY2606" fmla="*/ 1374496 h 3559016"/>
                <a:gd name="connsiteX2607" fmla="*/ 1438763 w 3171729"/>
                <a:gd name="connsiteY2607" fmla="*/ 1298963 h 3559016"/>
                <a:gd name="connsiteX2608" fmla="*/ 1455051 w 3171729"/>
                <a:gd name="connsiteY2608" fmla="*/ 1290772 h 3559016"/>
                <a:gd name="connsiteX2609" fmla="*/ 1477530 w 3171729"/>
                <a:gd name="connsiteY2609" fmla="*/ 1277341 h 3559016"/>
                <a:gd name="connsiteX2610" fmla="*/ 1477530 w 3171729"/>
                <a:gd name="connsiteY2610" fmla="*/ 1244480 h 3559016"/>
                <a:gd name="connsiteX2611" fmla="*/ 1482959 w 3171729"/>
                <a:gd name="connsiteY2611" fmla="*/ 1246480 h 3559016"/>
                <a:gd name="connsiteX2612" fmla="*/ 1500676 w 3171729"/>
                <a:gd name="connsiteY2612" fmla="*/ 1349255 h 3559016"/>
                <a:gd name="connsiteX2613" fmla="*/ 1449526 w 3171729"/>
                <a:gd name="connsiteY2613" fmla="*/ 1349255 h 3559016"/>
                <a:gd name="connsiteX2614" fmla="*/ 1440954 w 3171729"/>
                <a:gd name="connsiteY2614" fmla="*/ 1364781 h 3559016"/>
                <a:gd name="connsiteX2615" fmla="*/ 1469529 w 3171729"/>
                <a:gd name="connsiteY2615" fmla="*/ 1396023 h 3559016"/>
                <a:gd name="connsiteX2616" fmla="*/ 1492484 w 3171729"/>
                <a:gd name="connsiteY2616" fmla="*/ 1415073 h 3559016"/>
                <a:gd name="connsiteX2617" fmla="*/ 1510296 w 3171729"/>
                <a:gd name="connsiteY2617" fmla="*/ 1465841 h 3559016"/>
                <a:gd name="connsiteX2618" fmla="*/ 1493437 w 3171729"/>
                <a:gd name="connsiteY2618" fmla="*/ 1492035 h 3559016"/>
                <a:gd name="connsiteX2619" fmla="*/ 1491436 w 3171729"/>
                <a:gd name="connsiteY2619" fmla="*/ 1494988 h 3559016"/>
                <a:gd name="connsiteX2620" fmla="*/ 1488674 w 3171729"/>
                <a:gd name="connsiteY2620" fmla="*/ 1499274 h 3559016"/>
                <a:gd name="connsiteX2621" fmla="*/ 1487912 w 3171729"/>
                <a:gd name="connsiteY2621" fmla="*/ 1500417 h 3559016"/>
                <a:gd name="connsiteX2622" fmla="*/ 1484007 w 3171729"/>
                <a:gd name="connsiteY2622" fmla="*/ 1506513 h 3559016"/>
                <a:gd name="connsiteX2623" fmla="*/ 1484007 w 3171729"/>
                <a:gd name="connsiteY2623" fmla="*/ 1506513 h 3559016"/>
                <a:gd name="connsiteX2624" fmla="*/ 1480006 w 3171729"/>
                <a:gd name="connsiteY2624" fmla="*/ 1512704 h 3559016"/>
                <a:gd name="connsiteX2625" fmla="*/ 1480006 w 3171729"/>
                <a:gd name="connsiteY2625" fmla="*/ 1513180 h 3559016"/>
                <a:gd name="connsiteX2626" fmla="*/ 1476577 w 3171729"/>
                <a:gd name="connsiteY2626" fmla="*/ 1518419 h 3559016"/>
                <a:gd name="connsiteX2627" fmla="*/ 1475815 w 3171729"/>
                <a:gd name="connsiteY2627" fmla="*/ 1519562 h 3559016"/>
                <a:gd name="connsiteX2628" fmla="*/ 1473148 w 3171729"/>
                <a:gd name="connsiteY2628" fmla="*/ 1523658 h 3559016"/>
                <a:gd name="connsiteX2629" fmla="*/ 1472101 w 3171729"/>
                <a:gd name="connsiteY2629" fmla="*/ 1525277 h 3559016"/>
                <a:gd name="connsiteX2630" fmla="*/ 1470005 w 3171729"/>
                <a:gd name="connsiteY2630" fmla="*/ 1528420 h 3559016"/>
                <a:gd name="connsiteX2631" fmla="*/ 1468862 w 3171729"/>
                <a:gd name="connsiteY2631" fmla="*/ 1530135 h 3559016"/>
                <a:gd name="connsiteX2632" fmla="*/ 1467243 w 3171729"/>
                <a:gd name="connsiteY2632" fmla="*/ 1532516 h 3559016"/>
                <a:gd name="connsiteX2633" fmla="*/ 1466290 w 3171729"/>
                <a:gd name="connsiteY2633" fmla="*/ 1534040 h 3559016"/>
                <a:gd name="connsiteX2634" fmla="*/ 1464862 w 3171729"/>
                <a:gd name="connsiteY2634" fmla="*/ 1536136 h 3559016"/>
                <a:gd name="connsiteX2635" fmla="*/ 1464862 w 3171729"/>
                <a:gd name="connsiteY2635" fmla="*/ 1536898 h 3559016"/>
                <a:gd name="connsiteX2636" fmla="*/ 1463623 w 3171729"/>
                <a:gd name="connsiteY2636" fmla="*/ 1538612 h 3559016"/>
                <a:gd name="connsiteX2637" fmla="*/ 1470196 w 3171729"/>
                <a:gd name="connsiteY2637" fmla="*/ 1558519 h 3559016"/>
                <a:gd name="connsiteX2638" fmla="*/ 1474482 w 3171729"/>
                <a:gd name="connsiteY2638" fmla="*/ 1565568 h 3559016"/>
                <a:gd name="connsiteX2639" fmla="*/ 1472672 w 3171729"/>
                <a:gd name="connsiteY2639" fmla="*/ 1582141 h 3559016"/>
                <a:gd name="connsiteX2640" fmla="*/ 1470291 w 3171729"/>
                <a:gd name="connsiteY2640" fmla="*/ 1603954 h 3559016"/>
                <a:gd name="connsiteX2641" fmla="*/ 1494770 w 3171729"/>
                <a:gd name="connsiteY2641" fmla="*/ 1618622 h 3559016"/>
                <a:gd name="connsiteX2642" fmla="*/ 1502580 w 3171729"/>
                <a:gd name="connsiteY2642" fmla="*/ 1651198 h 3559016"/>
                <a:gd name="connsiteX2643" fmla="*/ 1502580 w 3171729"/>
                <a:gd name="connsiteY2643" fmla="*/ 1651198 h 3559016"/>
                <a:gd name="connsiteX2644" fmla="*/ 1502580 w 3171729"/>
                <a:gd name="connsiteY2644" fmla="*/ 1652817 h 3559016"/>
                <a:gd name="connsiteX2645" fmla="*/ 1535251 w 3171729"/>
                <a:gd name="connsiteY2645" fmla="*/ 1702633 h 3559016"/>
                <a:gd name="connsiteX2646" fmla="*/ 1535251 w 3171729"/>
                <a:gd name="connsiteY2646" fmla="*/ 1752258 h 3559016"/>
                <a:gd name="connsiteX2647" fmla="*/ 1516201 w 3171729"/>
                <a:gd name="connsiteY2647" fmla="*/ 1743781 h 3559016"/>
                <a:gd name="connsiteX2648" fmla="*/ 1497151 w 3171729"/>
                <a:gd name="connsiteY2648" fmla="*/ 1743781 h 3559016"/>
                <a:gd name="connsiteX2649" fmla="*/ 1485912 w 3171729"/>
                <a:gd name="connsiteY2649" fmla="*/ 1740256 h 3559016"/>
                <a:gd name="connsiteX2650" fmla="*/ 1485912 w 3171729"/>
                <a:gd name="connsiteY2650" fmla="*/ 1740256 h 3559016"/>
                <a:gd name="connsiteX2651" fmla="*/ 1482864 w 3171729"/>
                <a:gd name="connsiteY2651" fmla="*/ 1739209 h 3559016"/>
                <a:gd name="connsiteX2652" fmla="*/ 1482864 w 3171729"/>
                <a:gd name="connsiteY2652" fmla="*/ 1739209 h 3559016"/>
                <a:gd name="connsiteX2653" fmla="*/ 1480292 w 3171729"/>
                <a:gd name="connsiteY2653" fmla="*/ 1738351 h 3559016"/>
                <a:gd name="connsiteX2654" fmla="*/ 1480292 w 3171729"/>
                <a:gd name="connsiteY2654" fmla="*/ 1738351 h 3559016"/>
                <a:gd name="connsiteX2655" fmla="*/ 1480292 w 3171729"/>
                <a:gd name="connsiteY2655" fmla="*/ 1738351 h 3559016"/>
                <a:gd name="connsiteX2656" fmla="*/ 1475911 w 3171729"/>
                <a:gd name="connsiteY2656" fmla="*/ 1736732 h 3559016"/>
                <a:gd name="connsiteX2657" fmla="*/ 1475911 w 3171729"/>
                <a:gd name="connsiteY2657" fmla="*/ 1736732 h 3559016"/>
                <a:gd name="connsiteX2658" fmla="*/ 1475339 w 3171729"/>
                <a:gd name="connsiteY2658" fmla="*/ 1736732 h 3559016"/>
                <a:gd name="connsiteX2659" fmla="*/ 1475339 w 3171729"/>
                <a:gd name="connsiteY2659" fmla="*/ 1736732 h 3559016"/>
                <a:gd name="connsiteX2660" fmla="*/ 1473244 w 3171729"/>
                <a:gd name="connsiteY2660" fmla="*/ 1735875 h 3559016"/>
                <a:gd name="connsiteX2661" fmla="*/ 1473244 w 3171729"/>
                <a:gd name="connsiteY2661" fmla="*/ 1735875 h 3559016"/>
                <a:gd name="connsiteX2662" fmla="*/ 1471434 w 3171729"/>
                <a:gd name="connsiteY2662" fmla="*/ 1735018 h 3559016"/>
                <a:gd name="connsiteX2663" fmla="*/ 1471434 w 3171729"/>
                <a:gd name="connsiteY2663" fmla="*/ 1735018 h 3559016"/>
                <a:gd name="connsiteX2664" fmla="*/ 1471434 w 3171729"/>
                <a:gd name="connsiteY2664" fmla="*/ 1735018 h 3559016"/>
                <a:gd name="connsiteX2665" fmla="*/ 1471434 w 3171729"/>
                <a:gd name="connsiteY2665" fmla="*/ 1735018 h 3559016"/>
                <a:gd name="connsiteX2666" fmla="*/ 1469624 w 3171729"/>
                <a:gd name="connsiteY2666" fmla="*/ 1733779 h 3559016"/>
                <a:gd name="connsiteX2667" fmla="*/ 1468957 w 3171729"/>
                <a:gd name="connsiteY2667" fmla="*/ 1733779 h 3559016"/>
                <a:gd name="connsiteX2668" fmla="*/ 1468957 w 3171729"/>
                <a:gd name="connsiteY2668" fmla="*/ 1733779 h 3559016"/>
                <a:gd name="connsiteX2669" fmla="*/ 1468291 w 3171729"/>
                <a:gd name="connsiteY2669" fmla="*/ 1733779 h 3559016"/>
                <a:gd name="connsiteX2670" fmla="*/ 1466767 w 3171729"/>
                <a:gd name="connsiteY2670" fmla="*/ 1733779 h 3559016"/>
                <a:gd name="connsiteX2671" fmla="*/ 1465338 w 3171729"/>
                <a:gd name="connsiteY2671" fmla="*/ 1733779 h 3559016"/>
                <a:gd name="connsiteX2672" fmla="*/ 1459623 w 3171729"/>
                <a:gd name="connsiteY2672" fmla="*/ 1733779 h 3559016"/>
                <a:gd name="connsiteX2673" fmla="*/ 1451717 w 3171729"/>
                <a:gd name="connsiteY2673" fmla="*/ 1733779 h 3559016"/>
                <a:gd name="connsiteX2674" fmla="*/ 1451717 w 3171729"/>
                <a:gd name="connsiteY2674" fmla="*/ 1733779 h 3559016"/>
                <a:gd name="connsiteX2675" fmla="*/ 1428381 w 3171729"/>
                <a:gd name="connsiteY2675" fmla="*/ 1733779 h 3559016"/>
                <a:gd name="connsiteX2676" fmla="*/ 1417903 w 3171729"/>
                <a:gd name="connsiteY2676" fmla="*/ 1733779 h 3559016"/>
                <a:gd name="connsiteX2677" fmla="*/ 1260646 w 3171729"/>
                <a:gd name="connsiteY2677" fmla="*/ 1735208 h 3559016"/>
                <a:gd name="connsiteX2678" fmla="*/ 1255407 w 3171729"/>
                <a:gd name="connsiteY2678" fmla="*/ 1735208 h 3559016"/>
                <a:gd name="connsiteX2679" fmla="*/ 1251787 w 3171729"/>
                <a:gd name="connsiteY2679" fmla="*/ 1725207 h 3559016"/>
                <a:gd name="connsiteX2680" fmla="*/ 1265122 w 3171729"/>
                <a:gd name="connsiteY2680" fmla="*/ 1689869 h 3559016"/>
                <a:gd name="connsiteX2681" fmla="*/ 1290649 w 3171729"/>
                <a:gd name="connsiteY2681" fmla="*/ 1999622 h 3559016"/>
                <a:gd name="connsiteX2682" fmla="*/ 1241881 w 3171729"/>
                <a:gd name="connsiteY2682" fmla="*/ 1954569 h 3559016"/>
                <a:gd name="connsiteX2683" fmla="*/ 1221212 w 3171729"/>
                <a:gd name="connsiteY2683" fmla="*/ 1902943 h 3559016"/>
                <a:gd name="connsiteX2684" fmla="*/ 1203210 w 3171729"/>
                <a:gd name="connsiteY2684" fmla="*/ 1882655 h 3559016"/>
                <a:gd name="connsiteX2685" fmla="*/ 1208353 w 3171729"/>
                <a:gd name="connsiteY2685" fmla="*/ 1878750 h 3559016"/>
                <a:gd name="connsiteX2686" fmla="*/ 1225689 w 3171729"/>
                <a:gd name="connsiteY2686" fmla="*/ 1869225 h 3559016"/>
                <a:gd name="connsiteX2687" fmla="*/ 1225117 w 3171729"/>
                <a:gd name="connsiteY2687" fmla="*/ 1856747 h 3559016"/>
                <a:gd name="connsiteX2688" fmla="*/ 1225975 w 3171729"/>
                <a:gd name="connsiteY2688" fmla="*/ 1814075 h 3559016"/>
                <a:gd name="connsiteX2689" fmla="*/ 1240738 w 3171729"/>
                <a:gd name="connsiteY2689" fmla="*/ 1810456 h 3559016"/>
                <a:gd name="connsiteX2690" fmla="*/ 1242548 w 3171729"/>
                <a:gd name="connsiteY2690" fmla="*/ 1810456 h 3559016"/>
                <a:gd name="connsiteX2691" fmla="*/ 1244834 w 3171729"/>
                <a:gd name="connsiteY2691" fmla="*/ 1791977 h 3559016"/>
                <a:gd name="connsiteX2692" fmla="*/ 1233118 w 3171729"/>
                <a:gd name="connsiteY2692" fmla="*/ 1784738 h 3559016"/>
                <a:gd name="connsiteX2693" fmla="*/ 1256264 w 3171729"/>
                <a:gd name="connsiteY2693" fmla="*/ 1740352 h 3559016"/>
                <a:gd name="connsiteX2694" fmla="*/ 1255026 w 3171729"/>
                <a:gd name="connsiteY2694" fmla="*/ 1736923 h 3559016"/>
                <a:gd name="connsiteX2695" fmla="*/ 1257312 w 3171729"/>
                <a:gd name="connsiteY2695" fmla="*/ 1736923 h 3559016"/>
                <a:gd name="connsiteX2696" fmla="*/ 1405140 w 3171729"/>
                <a:gd name="connsiteY2696" fmla="*/ 1735494 h 3559016"/>
                <a:gd name="connsiteX2697" fmla="*/ 1401997 w 3171729"/>
                <a:gd name="connsiteY2697" fmla="*/ 1743114 h 3559016"/>
                <a:gd name="connsiteX2698" fmla="*/ 1401997 w 3171729"/>
                <a:gd name="connsiteY2698" fmla="*/ 1773213 h 3559016"/>
                <a:gd name="connsiteX2699" fmla="*/ 1408569 w 3171729"/>
                <a:gd name="connsiteY2699" fmla="*/ 1782738 h 3559016"/>
                <a:gd name="connsiteX2700" fmla="*/ 1421428 w 3171729"/>
                <a:gd name="connsiteY2700" fmla="*/ 1782738 h 3559016"/>
                <a:gd name="connsiteX2701" fmla="*/ 1442192 w 3171729"/>
                <a:gd name="connsiteY2701" fmla="*/ 1774356 h 3559016"/>
                <a:gd name="connsiteX2702" fmla="*/ 1458289 w 3171729"/>
                <a:gd name="connsiteY2702" fmla="*/ 1781119 h 3559016"/>
                <a:gd name="connsiteX2703" fmla="*/ 1458289 w 3171729"/>
                <a:gd name="connsiteY2703" fmla="*/ 1781119 h 3559016"/>
                <a:gd name="connsiteX2704" fmla="*/ 1458289 w 3171729"/>
                <a:gd name="connsiteY2704" fmla="*/ 1781119 h 3559016"/>
                <a:gd name="connsiteX2705" fmla="*/ 1458766 w 3171729"/>
                <a:gd name="connsiteY2705" fmla="*/ 1781595 h 3559016"/>
                <a:gd name="connsiteX2706" fmla="*/ 1458766 w 3171729"/>
                <a:gd name="connsiteY2706" fmla="*/ 1781595 h 3559016"/>
                <a:gd name="connsiteX2707" fmla="*/ 1459528 w 3171729"/>
                <a:gd name="connsiteY2707" fmla="*/ 1782738 h 3559016"/>
                <a:gd name="connsiteX2708" fmla="*/ 1459528 w 3171729"/>
                <a:gd name="connsiteY2708" fmla="*/ 1783309 h 3559016"/>
                <a:gd name="connsiteX2709" fmla="*/ 1460575 w 3171729"/>
                <a:gd name="connsiteY2709" fmla="*/ 1785976 h 3559016"/>
                <a:gd name="connsiteX2710" fmla="*/ 1466481 w 3171729"/>
                <a:gd name="connsiteY2710" fmla="*/ 1800835 h 3559016"/>
                <a:gd name="connsiteX2711" fmla="*/ 1466481 w 3171729"/>
                <a:gd name="connsiteY2711" fmla="*/ 1801978 h 3559016"/>
                <a:gd name="connsiteX2712" fmla="*/ 1466481 w 3171729"/>
                <a:gd name="connsiteY2712" fmla="*/ 1808170 h 3559016"/>
                <a:gd name="connsiteX2713" fmla="*/ 1433334 w 3171729"/>
                <a:gd name="connsiteY2713" fmla="*/ 1817695 h 3559016"/>
                <a:gd name="connsiteX2714" fmla="*/ 1433334 w 3171729"/>
                <a:gd name="connsiteY2714" fmla="*/ 1845031 h 3559016"/>
                <a:gd name="connsiteX2715" fmla="*/ 1441525 w 3171729"/>
                <a:gd name="connsiteY2715" fmla="*/ 1866939 h 3559016"/>
                <a:gd name="connsiteX2716" fmla="*/ 1459909 w 3171729"/>
                <a:gd name="connsiteY2716" fmla="*/ 1871511 h 3559016"/>
                <a:gd name="connsiteX2717" fmla="*/ 1459909 w 3171729"/>
                <a:gd name="connsiteY2717" fmla="*/ 1898752 h 3559016"/>
                <a:gd name="connsiteX2718" fmla="*/ 1466100 w 3171729"/>
                <a:gd name="connsiteY2718" fmla="*/ 1930375 h 3559016"/>
                <a:gd name="connsiteX2719" fmla="*/ 1453051 w 3171729"/>
                <a:gd name="connsiteY2719" fmla="*/ 1943425 h 3559016"/>
                <a:gd name="connsiteX2720" fmla="*/ 1452193 w 3171729"/>
                <a:gd name="connsiteY2720" fmla="*/ 1961998 h 3559016"/>
                <a:gd name="connsiteX2721" fmla="*/ 1442668 w 3171729"/>
                <a:gd name="connsiteY2721" fmla="*/ 1961998 h 3559016"/>
                <a:gd name="connsiteX2722" fmla="*/ 1441430 w 3171729"/>
                <a:gd name="connsiteY2722" fmla="*/ 1952950 h 3559016"/>
                <a:gd name="connsiteX2723" fmla="*/ 1437049 w 3171729"/>
                <a:gd name="connsiteY2723" fmla="*/ 1940186 h 3559016"/>
                <a:gd name="connsiteX2724" fmla="*/ 1436382 w 3171729"/>
                <a:gd name="connsiteY2724" fmla="*/ 1939234 h 3559016"/>
                <a:gd name="connsiteX2725" fmla="*/ 1426857 w 3171729"/>
                <a:gd name="connsiteY2725" fmla="*/ 1939234 h 3559016"/>
                <a:gd name="connsiteX2726" fmla="*/ 1424761 w 3171729"/>
                <a:gd name="connsiteY2726" fmla="*/ 1948759 h 3559016"/>
                <a:gd name="connsiteX2727" fmla="*/ 1407997 w 3171729"/>
                <a:gd name="connsiteY2727" fmla="*/ 1961332 h 3559016"/>
                <a:gd name="connsiteX2728" fmla="*/ 1395901 w 3171729"/>
                <a:gd name="connsiteY2728" fmla="*/ 1951807 h 3559016"/>
                <a:gd name="connsiteX2729" fmla="*/ 1391805 w 3171729"/>
                <a:gd name="connsiteY2729" fmla="*/ 1949330 h 3559016"/>
                <a:gd name="connsiteX2730" fmla="*/ 1383899 w 3171729"/>
                <a:gd name="connsiteY2730" fmla="*/ 1933519 h 3559016"/>
                <a:gd name="connsiteX2731" fmla="*/ 1373707 w 3171729"/>
                <a:gd name="connsiteY2731" fmla="*/ 1933519 h 3559016"/>
                <a:gd name="connsiteX2732" fmla="*/ 1367707 w 3171729"/>
                <a:gd name="connsiteY2732" fmla="*/ 1940662 h 3559016"/>
                <a:gd name="connsiteX2733" fmla="*/ 1367707 w 3171729"/>
                <a:gd name="connsiteY2733" fmla="*/ 1951426 h 3559016"/>
                <a:gd name="connsiteX2734" fmla="*/ 1361801 w 3171729"/>
                <a:gd name="connsiteY2734" fmla="*/ 1954283 h 3559016"/>
                <a:gd name="connsiteX2735" fmla="*/ 1345513 w 3171729"/>
                <a:gd name="connsiteY2735" fmla="*/ 1954283 h 3559016"/>
                <a:gd name="connsiteX2736" fmla="*/ 1339227 w 3171729"/>
                <a:gd name="connsiteY2736" fmla="*/ 1951902 h 3559016"/>
                <a:gd name="connsiteX2737" fmla="*/ 1336179 w 3171729"/>
                <a:gd name="connsiteY2737" fmla="*/ 1950568 h 3559016"/>
                <a:gd name="connsiteX2738" fmla="*/ 1332845 w 3171729"/>
                <a:gd name="connsiteY2738" fmla="*/ 1955902 h 3559016"/>
                <a:gd name="connsiteX2739" fmla="*/ 1331416 w 3171729"/>
                <a:gd name="connsiteY2739" fmla="*/ 1975619 h 3559016"/>
                <a:gd name="connsiteX2740" fmla="*/ 1331416 w 3171729"/>
                <a:gd name="connsiteY2740" fmla="*/ 1990097 h 3559016"/>
                <a:gd name="connsiteX2741" fmla="*/ 1332464 w 3171729"/>
                <a:gd name="connsiteY2741" fmla="*/ 1990859 h 3559016"/>
                <a:gd name="connsiteX2742" fmla="*/ 1337512 w 3171729"/>
                <a:gd name="connsiteY2742" fmla="*/ 1995717 h 3559016"/>
                <a:gd name="connsiteX2743" fmla="*/ 1337512 w 3171729"/>
                <a:gd name="connsiteY2743" fmla="*/ 2006194 h 3559016"/>
                <a:gd name="connsiteX2744" fmla="*/ 1327987 w 3171729"/>
                <a:gd name="connsiteY2744" fmla="*/ 2009242 h 3559016"/>
                <a:gd name="connsiteX2745" fmla="*/ 1317700 w 3171729"/>
                <a:gd name="connsiteY2745" fmla="*/ 2009242 h 3559016"/>
                <a:gd name="connsiteX2746" fmla="*/ 1307985 w 3171729"/>
                <a:gd name="connsiteY2746" fmla="*/ 2025530 h 3559016"/>
                <a:gd name="connsiteX2747" fmla="*/ 1365992 w 3171729"/>
                <a:gd name="connsiteY2747" fmla="*/ 2123447 h 3559016"/>
                <a:gd name="connsiteX2748" fmla="*/ 1364373 w 3171729"/>
                <a:gd name="connsiteY2748" fmla="*/ 2114494 h 3559016"/>
                <a:gd name="connsiteX2749" fmla="*/ 1364373 w 3171729"/>
                <a:gd name="connsiteY2749" fmla="*/ 2114494 h 3559016"/>
                <a:gd name="connsiteX2750" fmla="*/ 1361801 w 3171729"/>
                <a:gd name="connsiteY2750" fmla="*/ 2100206 h 3559016"/>
                <a:gd name="connsiteX2751" fmla="*/ 1361801 w 3171729"/>
                <a:gd name="connsiteY2751" fmla="*/ 2100206 h 3559016"/>
                <a:gd name="connsiteX2752" fmla="*/ 1361325 w 3171729"/>
                <a:gd name="connsiteY2752" fmla="*/ 2098111 h 3559016"/>
                <a:gd name="connsiteX2753" fmla="*/ 1361325 w 3171729"/>
                <a:gd name="connsiteY2753" fmla="*/ 2098111 h 3559016"/>
                <a:gd name="connsiteX2754" fmla="*/ 1361325 w 3171729"/>
                <a:gd name="connsiteY2754" fmla="*/ 2097539 h 3559016"/>
                <a:gd name="connsiteX2755" fmla="*/ 1361325 w 3171729"/>
                <a:gd name="connsiteY2755" fmla="*/ 2097539 h 3559016"/>
                <a:gd name="connsiteX2756" fmla="*/ 1361325 w 3171729"/>
                <a:gd name="connsiteY2756" fmla="*/ 2095444 h 3559016"/>
                <a:gd name="connsiteX2757" fmla="*/ 1361325 w 3171729"/>
                <a:gd name="connsiteY2757" fmla="*/ 2095444 h 3559016"/>
                <a:gd name="connsiteX2758" fmla="*/ 1361325 w 3171729"/>
                <a:gd name="connsiteY2758" fmla="*/ 2093634 h 3559016"/>
                <a:gd name="connsiteX2759" fmla="*/ 1361325 w 3171729"/>
                <a:gd name="connsiteY2759" fmla="*/ 2093634 h 3559016"/>
                <a:gd name="connsiteX2760" fmla="*/ 1361325 w 3171729"/>
                <a:gd name="connsiteY2760" fmla="*/ 2091729 h 3559016"/>
                <a:gd name="connsiteX2761" fmla="*/ 1361325 w 3171729"/>
                <a:gd name="connsiteY2761" fmla="*/ 2091729 h 3559016"/>
                <a:gd name="connsiteX2762" fmla="*/ 1361325 w 3171729"/>
                <a:gd name="connsiteY2762" fmla="*/ 2090491 h 3559016"/>
                <a:gd name="connsiteX2763" fmla="*/ 1361325 w 3171729"/>
                <a:gd name="connsiteY2763" fmla="*/ 2090491 h 3559016"/>
                <a:gd name="connsiteX2764" fmla="*/ 1361325 w 3171729"/>
                <a:gd name="connsiteY2764" fmla="*/ 2089633 h 3559016"/>
                <a:gd name="connsiteX2765" fmla="*/ 1361325 w 3171729"/>
                <a:gd name="connsiteY2765" fmla="*/ 2089633 h 3559016"/>
                <a:gd name="connsiteX2766" fmla="*/ 1361325 w 3171729"/>
                <a:gd name="connsiteY2766" fmla="*/ 2088871 h 3559016"/>
                <a:gd name="connsiteX2767" fmla="*/ 1361325 w 3171729"/>
                <a:gd name="connsiteY2767" fmla="*/ 2088871 h 3559016"/>
                <a:gd name="connsiteX2768" fmla="*/ 1360467 w 3171729"/>
                <a:gd name="connsiteY2768" fmla="*/ 2087157 h 3559016"/>
                <a:gd name="connsiteX2769" fmla="*/ 1360467 w 3171729"/>
                <a:gd name="connsiteY2769" fmla="*/ 2087157 h 3559016"/>
                <a:gd name="connsiteX2770" fmla="*/ 1359801 w 3171729"/>
                <a:gd name="connsiteY2770" fmla="*/ 2086109 h 3559016"/>
                <a:gd name="connsiteX2771" fmla="*/ 1359801 w 3171729"/>
                <a:gd name="connsiteY2771" fmla="*/ 2086109 h 3559016"/>
                <a:gd name="connsiteX2772" fmla="*/ 1359801 w 3171729"/>
                <a:gd name="connsiteY2772" fmla="*/ 2086109 h 3559016"/>
                <a:gd name="connsiteX2773" fmla="*/ 1359801 w 3171729"/>
                <a:gd name="connsiteY2773" fmla="*/ 2086109 h 3559016"/>
                <a:gd name="connsiteX2774" fmla="*/ 1359134 w 3171729"/>
                <a:gd name="connsiteY2774" fmla="*/ 2085252 h 3559016"/>
                <a:gd name="connsiteX2775" fmla="*/ 1359134 w 3171729"/>
                <a:gd name="connsiteY2775" fmla="*/ 2085252 h 3559016"/>
                <a:gd name="connsiteX2776" fmla="*/ 1355610 w 3171729"/>
                <a:gd name="connsiteY2776" fmla="*/ 2082680 h 3559016"/>
                <a:gd name="connsiteX2777" fmla="*/ 1355610 w 3171729"/>
                <a:gd name="connsiteY2777" fmla="*/ 2082680 h 3559016"/>
                <a:gd name="connsiteX2778" fmla="*/ 1355610 w 3171729"/>
                <a:gd name="connsiteY2778" fmla="*/ 2082680 h 3559016"/>
                <a:gd name="connsiteX2779" fmla="*/ 1354562 w 3171729"/>
                <a:gd name="connsiteY2779" fmla="*/ 2081442 h 3559016"/>
                <a:gd name="connsiteX2780" fmla="*/ 1354562 w 3171729"/>
                <a:gd name="connsiteY2780" fmla="*/ 2081442 h 3559016"/>
                <a:gd name="connsiteX2781" fmla="*/ 1351705 w 3171729"/>
                <a:gd name="connsiteY2781" fmla="*/ 2078013 h 3559016"/>
                <a:gd name="connsiteX2782" fmla="*/ 1335322 w 3171729"/>
                <a:gd name="connsiteY2782" fmla="*/ 2069631 h 3559016"/>
                <a:gd name="connsiteX2783" fmla="*/ 1335322 w 3171729"/>
                <a:gd name="connsiteY2783" fmla="*/ 2055915 h 3559016"/>
                <a:gd name="connsiteX2784" fmla="*/ 1311414 w 3171729"/>
                <a:gd name="connsiteY2784" fmla="*/ 2029245 h 3559016"/>
                <a:gd name="connsiteX2785" fmla="*/ 1322749 w 3171729"/>
                <a:gd name="connsiteY2785" fmla="*/ 2014767 h 3559016"/>
                <a:gd name="connsiteX2786" fmla="*/ 1331035 w 3171729"/>
                <a:gd name="connsiteY2786" fmla="*/ 2014767 h 3559016"/>
                <a:gd name="connsiteX2787" fmla="*/ 1344942 w 3171729"/>
                <a:gd name="connsiteY2787" fmla="*/ 2010195 h 3559016"/>
                <a:gd name="connsiteX2788" fmla="*/ 1344942 w 3171729"/>
                <a:gd name="connsiteY2788" fmla="*/ 2008290 h 3559016"/>
                <a:gd name="connsiteX2789" fmla="*/ 1344942 w 3171729"/>
                <a:gd name="connsiteY2789" fmla="*/ 1998003 h 3559016"/>
                <a:gd name="connsiteX2790" fmla="*/ 1339036 w 3171729"/>
                <a:gd name="connsiteY2790" fmla="*/ 1988478 h 3559016"/>
                <a:gd name="connsiteX2791" fmla="*/ 1339036 w 3171729"/>
                <a:gd name="connsiteY2791" fmla="*/ 1976667 h 3559016"/>
                <a:gd name="connsiteX2792" fmla="*/ 1340275 w 3171729"/>
                <a:gd name="connsiteY2792" fmla="*/ 1957617 h 3559016"/>
                <a:gd name="connsiteX2793" fmla="*/ 1340275 w 3171729"/>
                <a:gd name="connsiteY2793" fmla="*/ 1957617 h 3559016"/>
                <a:gd name="connsiteX2794" fmla="*/ 1348276 w 3171729"/>
                <a:gd name="connsiteY2794" fmla="*/ 1959808 h 3559016"/>
                <a:gd name="connsiteX2795" fmla="*/ 1365135 w 3171729"/>
                <a:gd name="connsiteY2795" fmla="*/ 1959808 h 3559016"/>
                <a:gd name="connsiteX2796" fmla="*/ 1375231 w 3171729"/>
                <a:gd name="connsiteY2796" fmla="*/ 1955140 h 3559016"/>
                <a:gd name="connsiteX2797" fmla="*/ 1375231 w 3171729"/>
                <a:gd name="connsiteY2797" fmla="*/ 1943139 h 3559016"/>
                <a:gd name="connsiteX2798" fmla="*/ 1378660 w 3171729"/>
                <a:gd name="connsiteY2798" fmla="*/ 1939043 h 3559016"/>
                <a:gd name="connsiteX2799" fmla="*/ 1383709 w 3171729"/>
                <a:gd name="connsiteY2799" fmla="*/ 1939043 h 3559016"/>
                <a:gd name="connsiteX2800" fmla="*/ 1390948 w 3171729"/>
                <a:gd name="connsiteY2800" fmla="*/ 1953426 h 3559016"/>
                <a:gd name="connsiteX2801" fmla="*/ 1395996 w 3171729"/>
                <a:gd name="connsiteY2801" fmla="*/ 1956474 h 3559016"/>
                <a:gd name="connsiteX2802" fmla="*/ 1410664 w 3171729"/>
                <a:gd name="connsiteY2802" fmla="*/ 1967999 h 3559016"/>
                <a:gd name="connsiteX2803" fmla="*/ 1431810 w 3171729"/>
                <a:gd name="connsiteY2803" fmla="*/ 1952188 h 3559016"/>
                <a:gd name="connsiteX2804" fmla="*/ 1433429 w 3171729"/>
                <a:gd name="connsiteY2804" fmla="*/ 1944663 h 3559016"/>
                <a:gd name="connsiteX2805" fmla="*/ 1436953 w 3171729"/>
                <a:gd name="connsiteY2805" fmla="*/ 1944663 h 3559016"/>
                <a:gd name="connsiteX2806" fmla="*/ 1439620 w 3171729"/>
                <a:gd name="connsiteY2806" fmla="*/ 1953617 h 3559016"/>
                <a:gd name="connsiteX2807" fmla="*/ 1441621 w 3171729"/>
                <a:gd name="connsiteY2807" fmla="*/ 1965904 h 3559016"/>
                <a:gd name="connsiteX2808" fmla="*/ 1442287 w 3171729"/>
                <a:gd name="connsiteY2808" fmla="*/ 1967428 h 3559016"/>
                <a:gd name="connsiteX2809" fmla="*/ 1459432 w 3171729"/>
                <a:gd name="connsiteY2809" fmla="*/ 1967428 h 3559016"/>
                <a:gd name="connsiteX2810" fmla="*/ 1460385 w 3171729"/>
                <a:gd name="connsiteY2810" fmla="*/ 1946187 h 3559016"/>
                <a:gd name="connsiteX2811" fmla="*/ 1473910 w 3171729"/>
                <a:gd name="connsiteY2811" fmla="*/ 1932661 h 3559016"/>
                <a:gd name="connsiteX2812" fmla="*/ 1473910 w 3171729"/>
                <a:gd name="connsiteY2812" fmla="*/ 1931518 h 3559016"/>
                <a:gd name="connsiteX2813" fmla="*/ 1467433 w 3171729"/>
                <a:gd name="connsiteY2813" fmla="*/ 1898086 h 3559016"/>
                <a:gd name="connsiteX2814" fmla="*/ 1467433 w 3171729"/>
                <a:gd name="connsiteY2814" fmla="*/ 1870558 h 3559016"/>
                <a:gd name="connsiteX2815" fmla="*/ 1467433 w 3171729"/>
                <a:gd name="connsiteY2815" fmla="*/ 1868558 h 3559016"/>
                <a:gd name="connsiteX2816" fmla="*/ 1447050 w 3171729"/>
                <a:gd name="connsiteY2816" fmla="*/ 1863605 h 3559016"/>
                <a:gd name="connsiteX2817" fmla="*/ 1440097 w 3171729"/>
                <a:gd name="connsiteY2817" fmla="*/ 1845317 h 3559016"/>
                <a:gd name="connsiteX2818" fmla="*/ 1440097 w 3171729"/>
                <a:gd name="connsiteY2818" fmla="*/ 1821695 h 3559016"/>
                <a:gd name="connsiteX2819" fmla="*/ 1473244 w 3171729"/>
                <a:gd name="connsiteY2819" fmla="*/ 1812170 h 3559016"/>
                <a:gd name="connsiteX2820" fmla="*/ 1473244 w 3171729"/>
                <a:gd name="connsiteY2820" fmla="*/ 1801883 h 3559016"/>
                <a:gd name="connsiteX2821" fmla="*/ 1473244 w 3171729"/>
                <a:gd name="connsiteY2821" fmla="*/ 1800931 h 3559016"/>
                <a:gd name="connsiteX2822" fmla="*/ 1466862 w 3171729"/>
                <a:gd name="connsiteY2822" fmla="*/ 1785119 h 3559016"/>
                <a:gd name="connsiteX2823" fmla="*/ 1465147 w 3171729"/>
                <a:gd name="connsiteY2823" fmla="*/ 1781023 h 3559016"/>
                <a:gd name="connsiteX2824" fmla="*/ 1460575 w 3171729"/>
                <a:gd name="connsiteY2824" fmla="*/ 1776547 h 3559016"/>
                <a:gd name="connsiteX2825" fmla="*/ 1442668 w 3171729"/>
                <a:gd name="connsiteY2825" fmla="*/ 1769022 h 3559016"/>
                <a:gd name="connsiteX2826" fmla="*/ 1421332 w 3171729"/>
                <a:gd name="connsiteY2826" fmla="*/ 1777785 h 3559016"/>
                <a:gd name="connsiteX2827" fmla="*/ 1411807 w 3171729"/>
                <a:gd name="connsiteY2827" fmla="*/ 1777785 h 3559016"/>
                <a:gd name="connsiteX2828" fmla="*/ 1407521 w 3171729"/>
                <a:gd name="connsiteY2828" fmla="*/ 1771784 h 3559016"/>
                <a:gd name="connsiteX2829" fmla="*/ 1407521 w 3171729"/>
                <a:gd name="connsiteY2829" fmla="*/ 1744638 h 3559016"/>
                <a:gd name="connsiteX2830" fmla="*/ 1411236 w 3171729"/>
                <a:gd name="connsiteY2830" fmla="*/ 1735589 h 3559016"/>
                <a:gd name="connsiteX2831" fmla="*/ 1449336 w 3171729"/>
                <a:gd name="connsiteY2831" fmla="*/ 1735589 h 3559016"/>
                <a:gd name="connsiteX2832" fmla="*/ 1454860 w 3171729"/>
                <a:gd name="connsiteY2832" fmla="*/ 1735589 h 3559016"/>
                <a:gd name="connsiteX2833" fmla="*/ 1459623 w 3171729"/>
                <a:gd name="connsiteY2833" fmla="*/ 1735589 h 3559016"/>
                <a:gd name="connsiteX2834" fmla="*/ 1462576 w 3171729"/>
                <a:gd name="connsiteY2834" fmla="*/ 1735589 h 3559016"/>
                <a:gd name="connsiteX2835" fmla="*/ 1464290 w 3171729"/>
                <a:gd name="connsiteY2835" fmla="*/ 1735589 h 3559016"/>
                <a:gd name="connsiteX2836" fmla="*/ 1466290 w 3171729"/>
                <a:gd name="connsiteY2836" fmla="*/ 1735589 h 3559016"/>
                <a:gd name="connsiteX2837" fmla="*/ 1467243 w 3171729"/>
                <a:gd name="connsiteY2837" fmla="*/ 1736161 h 3559016"/>
                <a:gd name="connsiteX2838" fmla="*/ 1467243 w 3171729"/>
                <a:gd name="connsiteY2838" fmla="*/ 1736161 h 3559016"/>
                <a:gd name="connsiteX2839" fmla="*/ 1467909 w 3171729"/>
                <a:gd name="connsiteY2839" fmla="*/ 1736161 h 3559016"/>
                <a:gd name="connsiteX2840" fmla="*/ 1467909 w 3171729"/>
                <a:gd name="connsiteY2840" fmla="*/ 1736161 h 3559016"/>
                <a:gd name="connsiteX2841" fmla="*/ 1469053 w 3171729"/>
                <a:gd name="connsiteY2841" fmla="*/ 1736827 h 3559016"/>
                <a:gd name="connsiteX2842" fmla="*/ 1469053 w 3171729"/>
                <a:gd name="connsiteY2842" fmla="*/ 1736827 h 3559016"/>
                <a:gd name="connsiteX2843" fmla="*/ 1469815 w 3171729"/>
                <a:gd name="connsiteY2843" fmla="*/ 1736827 h 3559016"/>
                <a:gd name="connsiteX2844" fmla="*/ 1469815 w 3171729"/>
                <a:gd name="connsiteY2844" fmla="*/ 1736827 h 3559016"/>
                <a:gd name="connsiteX2845" fmla="*/ 1471053 w 3171729"/>
                <a:gd name="connsiteY2845" fmla="*/ 1737399 h 3559016"/>
                <a:gd name="connsiteX2846" fmla="*/ 1471053 w 3171729"/>
                <a:gd name="connsiteY2846" fmla="*/ 1737399 h 3559016"/>
                <a:gd name="connsiteX2847" fmla="*/ 1471910 w 3171729"/>
                <a:gd name="connsiteY2847" fmla="*/ 1737399 h 3559016"/>
                <a:gd name="connsiteX2848" fmla="*/ 1471910 w 3171729"/>
                <a:gd name="connsiteY2848" fmla="*/ 1737399 h 3559016"/>
                <a:gd name="connsiteX2849" fmla="*/ 1473434 w 3171729"/>
                <a:gd name="connsiteY2849" fmla="*/ 1737970 h 3559016"/>
                <a:gd name="connsiteX2850" fmla="*/ 1473434 w 3171729"/>
                <a:gd name="connsiteY2850" fmla="*/ 1737970 h 3559016"/>
                <a:gd name="connsiteX2851" fmla="*/ 1474291 w 3171729"/>
                <a:gd name="connsiteY2851" fmla="*/ 1737970 h 3559016"/>
                <a:gd name="connsiteX2852" fmla="*/ 1474291 w 3171729"/>
                <a:gd name="connsiteY2852" fmla="*/ 1737970 h 3559016"/>
                <a:gd name="connsiteX2853" fmla="*/ 1476006 w 3171729"/>
                <a:gd name="connsiteY2853" fmla="*/ 1738637 h 3559016"/>
                <a:gd name="connsiteX2854" fmla="*/ 1476006 w 3171729"/>
                <a:gd name="connsiteY2854" fmla="*/ 1738637 h 3559016"/>
                <a:gd name="connsiteX2855" fmla="*/ 1476577 w 3171729"/>
                <a:gd name="connsiteY2855" fmla="*/ 1738637 h 3559016"/>
                <a:gd name="connsiteX2856" fmla="*/ 1478768 w 3171729"/>
                <a:gd name="connsiteY2856" fmla="*/ 1739494 h 3559016"/>
                <a:gd name="connsiteX2857" fmla="*/ 1478768 w 3171729"/>
                <a:gd name="connsiteY2857" fmla="*/ 1739494 h 3559016"/>
                <a:gd name="connsiteX2858" fmla="*/ 1479625 w 3171729"/>
                <a:gd name="connsiteY2858" fmla="*/ 1739494 h 3559016"/>
                <a:gd name="connsiteX2859" fmla="*/ 1479625 w 3171729"/>
                <a:gd name="connsiteY2859" fmla="*/ 1739494 h 3559016"/>
                <a:gd name="connsiteX2860" fmla="*/ 1491532 w 3171729"/>
                <a:gd name="connsiteY2860" fmla="*/ 1743495 h 3559016"/>
                <a:gd name="connsiteX2861" fmla="*/ 1496770 w 3171729"/>
                <a:gd name="connsiteY2861" fmla="*/ 1745114 h 3559016"/>
                <a:gd name="connsiteX2862" fmla="*/ 1515820 w 3171729"/>
                <a:gd name="connsiteY2862" fmla="*/ 1745114 h 3559016"/>
                <a:gd name="connsiteX2863" fmla="*/ 1541442 w 3171729"/>
                <a:gd name="connsiteY2863" fmla="*/ 1756258 h 3559016"/>
                <a:gd name="connsiteX2864" fmla="*/ 1541442 w 3171729"/>
                <a:gd name="connsiteY2864" fmla="*/ 1732065 h 3559016"/>
                <a:gd name="connsiteX2865" fmla="*/ 1559635 w 3171729"/>
                <a:gd name="connsiteY2865" fmla="*/ 1725493 h 3559016"/>
                <a:gd name="connsiteX2866" fmla="*/ 1567160 w 3171729"/>
                <a:gd name="connsiteY2866" fmla="*/ 1669009 h 3559016"/>
                <a:gd name="connsiteX2867" fmla="*/ 1587544 w 3171729"/>
                <a:gd name="connsiteY2867" fmla="*/ 1665485 h 3559016"/>
                <a:gd name="connsiteX2868" fmla="*/ 1615166 w 3171729"/>
                <a:gd name="connsiteY2868" fmla="*/ 1655960 h 3559016"/>
                <a:gd name="connsiteX2869" fmla="*/ 1653838 w 3171729"/>
                <a:gd name="connsiteY2869" fmla="*/ 1669486 h 3559016"/>
                <a:gd name="connsiteX2870" fmla="*/ 1660791 w 3171729"/>
                <a:gd name="connsiteY2870" fmla="*/ 1661580 h 3559016"/>
                <a:gd name="connsiteX2871" fmla="*/ 1660791 w 3171729"/>
                <a:gd name="connsiteY2871" fmla="*/ 1661580 h 3559016"/>
                <a:gd name="connsiteX2872" fmla="*/ 1662886 w 3171729"/>
                <a:gd name="connsiteY2872" fmla="*/ 1665485 h 3559016"/>
                <a:gd name="connsiteX2873" fmla="*/ 1663363 w 3171729"/>
                <a:gd name="connsiteY2873" fmla="*/ 1666342 h 3559016"/>
                <a:gd name="connsiteX2874" fmla="*/ 1664887 w 3171729"/>
                <a:gd name="connsiteY2874" fmla="*/ 1669200 h 3559016"/>
                <a:gd name="connsiteX2875" fmla="*/ 1664887 w 3171729"/>
                <a:gd name="connsiteY2875" fmla="*/ 1669200 h 3559016"/>
                <a:gd name="connsiteX2876" fmla="*/ 1665934 w 3171729"/>
                <a:gd name="connsiteY2876" fmla="*/ 1671391 h 3559016"/>
                <a:gd name="connsiteX2877" fmla="*/ 1665934 w 3171729"/>
                <a:gd name="connsiteY2877" fmla="*/ 1671391 h 3559016"/>
                <a:gd name="connsiteX2878" fmla="*/ 1665934 w 3171729"/>
                <a:gd name="connsiteY2878" fmla="*/ 1672534 h 3559016"/>
                <a:gd name="connsiteX2879" fmla="*/ 1656409 w 3171729"/>
                <a:gd name="connsiteY2879" fmla="*/ 1688917 h 3559016"/>
                <a:gd name="connsiteX2880" fmla="*/ 1640693 w 3171729"/>
                <a:gd name="connsiteY2880" fmla="*/ 1728255 h 3559016"/>
                <a:gd name="connsiteX2881" fmla="*/ 1632787 w 3171729"/>
                <a:gd name="connsiteY2881" fmla="*/ 1742923 h 3559016"/>
                <a:gd name="connsiteX2882" fmla="*/ 1632787 w 3171729"/>
                <a:gd name="connsiteY2882" fmla="*/ 1774070 h 3559016"/>
                <a:gd name="connsiteX2883" fmla="*/ 1628025 w 3171729"/>
                <a:gd name="connsiteY2883" fmla="*/ 1807027 h 3559016"/>
                <a:gd name="connsiteX2884" fmla="*/ 1628025 w 3171729"/>
                <a:gd name="connsiteY2884" fmla="*/ 1828934 h 3559016"/>
                <a:gd name="connsiteX2885" fmla="*/ 1615642 w 3171729"/>
                <a:gd name="connsiteY2885" fmla="*/ 1845984 h 3559016"/>
                <a:gd name="connsiteX2886" fmla="*/ 1615642 w 3171729"/>
                <a:gd name="connsiteY2886" fmla="*/ 1846841 h 3559016"/>
                <a:gd name="connsiteX2887" fmla="*/ 1616119 w 3171729"/>
                <a:gd name="connsiteY2887" fmla="*/ 1863415 h 3559016"/>
                <a:gd name="connsiteX2888" fmla="*/ 1615642 w 3171729"/>
                <a:gd name="connsiteY2888" fmla="*/ 1878750 h 3559016"/>
                <a:gd name="connsiteX2889" fmla="*/ 1596592 w 3171729"/>
                <a:gd name="connsiteY2889" fmla="*/ 1897800 h 3559016"/>
                <a:gd name="connsiteX2890" fmla="*/ 1568017 w 3171729"/>
                <a:gd name="connsiteY2890" fmla="*/ 1909801 h 3559016"/>
                <a:gd name="connsiteX2891" fmla="*/ 1568017 w 3171729"/>
                <a:gd name="connsiteY2891" fmla="*/ 1919326 h 3559016"/>
                <a:gd name="connsiteX2892" fmla="*/ 1545348 w 3171729"/>
                <a:gd name="connsiteY2892" fmla="*/ 1941901 h 3559016"/>
                <a:gd name="connsiteX2893" fmla="*/ 1545348 w 3171729"/>
                <a:gd name="connsiteY2893" fmla="*/ 1942948 h 3559016"/>
                <a:gd name="connsiteX2894" fmla="*/ 1545348 w 3171729"/>
                <a:gd name="connsiteY2894" fmla="*/ 1992097 h 3559016"/>
                <a:gd name="connsiteX2895" fmla="*/ 1545348 w 3171729"/>
                <a:gd name="connsiteY2895" fmla="*/ 2019053 h 3559016"/>
                <a:gd name="connsiteX2896" fmla="*/ 1532013 w 3171729"/>
                <a:gd name="connsiteY2896" fmla="*/ 2025721 h 3559016"/>
                <a:gd name="connsiteX2897" fmla="*/ 1520678 w 3171729"/>
                <a:gd name="connsiteY2897" fmla="*/ 2026768 h 3559016"/>
                <a:gd name="connsiteX2898" fmla="*/ 1511915 w 3171729"/>
                <a:gd name="connsiteY2898" fmla="*/ 2047057 h 3559016"/>
                <a:gd name="connsiteX2899" fmla="*/ 1488579 w 3171729"/>
                <a:gd name="connsiteY2899" fmla="*/ 2064106 h 3559016"/>
                <a:gd name="connsiteX2900" fmla="*/ 1479054 w 3171729"/>
                <a:gd name="connsiteY2900" fmla="*/ 2072298 h 3559016"/>
                <a:gd name="connsiteX2901" fmla="*/ 1479054 w 3171729"/>
                <a:gd name="connsiteY2901" fmla="*/ 2072298 h 3559016"/>
                <a:gd name="connsiteX2902" fmla="*/ 1475625 w 3171729"/>
                <a:gd name="connsiteY2902" fmla="*/ 2073060 h 3559016"/>
                <a:gd name="connsiteX2903" fmla="*/ 1474387 w 3171729"/>
                <a:gd name="connsiteY2903" fmla="*/ 2073060 h 3559016"/>
                <a:gd name="connsiteX2904" fmla="*/ 1474387 w 3171729"/>
                <a:gd name="connsiteY2904" fmla="*/ 2073060 h 3559016"/>
                <a:gd name="connsiteX2905" fmla="*/ 1474863 w 3171729"/>
                <a:gd name="connsiteY2905" fmla="*/ 2072203 h 3559016"/>
                <a:gd name="connsiteX2906" fmla="*/ 1467624 w 3171729"/>
                <a:gd name="connsiteY2906" fmla="*/ 2048771 h 3559016"/>
                <a:gd name="connsiteX2907" fmla="*/ 1450860 w 3171729"/>
                <a:gd name="connsiteY2907" fmla="*/ 2048771 h 3559016"/>
                <a:gd name="connsiteX2908" fmla="*/ 1433334 w 3171729"/>
                <a:gd name="connsiteY2908" fmla="*/ 2055153 h 3559016"/>
                <a:gd name="connsiteX2909" fmla="*/ 1433334 w 3171729"/>
                <a:gd name="connsiteY2909" fmla="*/ 2060582 h 3559016"/>
                <a:gd name="connsiteX2910" fmla="*/ 1425904 w 3171729"/>
                <a:gd name="connsiteY2910" fmla="*/ 2070107 h 3559016"/>
                <a:gd name="connsiteX2911" fmla="*/ 1419999 w 3171729"/>
                <a:gd name="connsiteY2911" fmla="*/ 2072298 h 3559016"/>
                <a:gd name="connsiteX2912" fmla="*/ 1403235 w 3171729"/>
                <a:gd name="connsiteY2912" fmla="*/ 2064773 h 3559016"/>
                <a:gd name="connsiteX2913" fmla="*/ 1401806 w 3171729"/>
                <a:gd name="connsiteY2913" fmla="*/ 2066297 h 3559016"/>
                <a:gd name="connsiteX2914" fmla="*/ 1380851 w 3171729"/>
                <a:gd name="connsiteY2914" fmla="*/ 2083537 h 3559016"/>
                <a:gd name="connsiteX2915" fmla="*/ 1371326 w 3171729"/>
                <a:gd name="connsiteY2915" fmla="*/ 2107540 h 3559016"/>
                <a:gd name="connsiteX2916" fmla="*/ 1370469 w 3171729"/>
                <a:gd name="connsiteY2916" fmla="*/ 2122114 h 3559016"/>
                <a:gd name="connsiteX2917" fmla="*/ 1369040 w 3171729"/>
                <a:gd name="connsiteY2917" fmla="*/ 2141164 h 3559016"/>
                <a:gd name="connsiteX2918" fmla="*/ 1366754 w 3171729"/>
                <a:gd name="connsiteY2918" fmla="*/ 2128210 h 3559016"/>
                <a:gd name="connsiteX2919" fmla="*/ 1374660 w 3171729"/>
                <a:gd name="connsiteY2919" fmla="*/ 2125257 h 3559016"/>
                <a:gd name="connsiteX2920" fmla="*/ 1375708 w 3171729"/>
                <a:gd name="connsiteY2920" fmla="*/ 2107731 h 3559016"/>
                <a:gd name="connsiteX2921" fmla="*/ 1380184 w 3171729"/>
                <a:gd name="connsiteY2921" fmla="*/ 2088681 h 3559016"/>
                <a:gd name="connsiteX2922" fmla="*/ 1380946 w 3171729"/>
                <a:gd name="connsiteY2922" fmla="*/ 2088014 h 3559016"/>
                <a:gd name="connsiteX2923" fmla="*/ 1403902 w 3171729"/>
                <a:gd name="connsiteY2923" fmla="*/ 2070774 h 3559016"/>
                <a:gd name="connsiteX2924" fmla="*/ 1419332 w 3171729"/>
                <a:gd name="connsiteY2924" fmla="*/ 2081633 h 3559016"/>
                <a:gd name="connsiteX2925" fmla="*/ 1428095 w 3171729"/>
                <a:gd name="connsiteY2925" fmla="*/ 2078394 h 3559016"/>
                <a:gd name="connsiteX2926" fmla="*/ 1428857 w 3171729"/>
                <a:gd name="connsiteY2926" fmla="*/ 2077918 h 3559016"/>
                <a:gd name="connsiteX2927" fmla="*/ 1438382 w 3171729"/>
                <a:gd name="connsiteY2927" fmla="*/ 2064773 h 3559016"/>
                <a:gd name="connsiteX2928" fmla="*/ 1438382 w 3171729"/>
                <a:gd name="connsiteY2928" fmla="*/ 2062678 h 3559016"/>
                <a:gd name="connsiteX2929" fmla="*/ 1451622 w 3171729"/>
                <a:gd name="connsiteY2929" fmla="*/ 2057725 h 3559016"/>
                <a:gd name="connsiteX2930" fmla="*/ 1462861 w 3171729"/>
                <a:gd name="connsiteY2930" fmla="*/ 2057725 h 3559016"/>
                <a:gd name="connsiteX2931" fmla="*/ 1468481 w 3171729"/>
                <a:gd name="connsiteY2931" fmla="*/ 2076013 h 3559016"/>
                <a:gd name="connsiteX2932" fmla="*/ 1469053 w 3171729"/>
                <a:gd name="connsiteY2932" fmla="*/ 2080966 h 3559016"/>
                <a:gd name="connsiteX2933" fmla="*/ 1476196 w 3171729"/>
                <a:gd name="connsiteY2933" fmla="*/ 2080966 h 3559016"/>
                <a:gd name="connsiteX2934" fmla="*/ 1476863 w 3171729"/>
                <a:gd name="connsiteY2934" fmla="*/ 2080966 h 3559016"/>
                <a:gd name="connsiteX2935" fmla="*/ 1476863 w 3171729"/>
                <a:gd name="connsiteY2935" fmla="*/ 2080966 h 3559016"/>
                <a:gd name="connsiteX2936" fmla="*/ 1480959 w 3171729"/>
                <a:gd name="connsiteY2936" fmla="*/ 2079346 h 3559016"/>
                <a:gd name="connsiteX2937" fmla="*/ 1490484 w 3171729"/>
                <a:gd name="connsiteY2937" fmla="*/ 2071250 h 3559016"/>
                <a:gd name="connsiteX2938" fmla="*/ 1513344 w 3171729"/>
                <a:gd name="connsiteY2938" fmla="*/ 2054677 h 3559016"/>
                <a:gd name="connsiteX2939" fmla="*/ 1514392 w 3171729"/>
                <a:gd name="connsiteY2939" fmla="*/ 2054677 h 3559016"/>
                <a:gd name="connsiteX2940" fmla="*/ 1522774 w 3171729"/>
                <a:gd name="connsiteY2940" fmla="*/ 2035150 h 3559016"/>
                <a:gd name="connsiteX2941" fmla="*/ 1531727 w 3171729"/>
                <a:gd name="connsiteY2941" fmla="*/ 2034293 h 3559016"/>
                <a:gd name="connsiteX2942" fmla="*/ 1549158 w 3171729"/>
                <a:gd name="connsiteY2942" fmla="*/ 2025816 h 3559016"/>
                <a:gd name="connsiteX2943" fmla="*/ 1549158 w 3171729"/>
                <a:gd name="connsiteY2943" fmla="*/ 2024197 h 3559016"/>
                <a:gd name="connsiteX2944" fmla="*/ 1549158 w 3171729"/>
                <a:gd name="connsiteY2944" fmla="*/ 1997812 h 3559016"/>
                <a:gd name="connsiteX2945" fmla="*/ 1549158 w 3171729"/>
                <a:gd name="connsiteY2945" fmla="*/ 1947711 h 3559016"/>
                <a:gd name="connsiteX2946" fmla="*/ 1571827 w 3171729"/>
                <a:gd name="connsiteY2946" fmla="*/ 1925232 h 3559016"/>
                <a:gd name="connsiteX2947" fmla="*/ 1571827 w 3171729"/>
                <a:gd name="connsiteY2947" fmla="*/ 1917040 h 3559016"/>
                <a:gd name="connsiteX2948" fmla="*/ 1597926 w 3171729"/>
                <a:gd name="connsiteY2948" fmla="*/ 1906277 h 3559016"/>
                <a:gd name="connsiteX2949" fmla="*/ 1620119 w 3171729"/>
                <a:gd name="connsiteY2949" fmla="*/ 1883512 h 3559016"/>
                <a:gd name="connsiteX2950" fmla="*/ 1620119 w 3171729"/>
                <a:gd name="connsiteY2950" fmla="*/ 1851889 h 3559016"/>
                <a:gd name="connsiteX2951" fmla="*/ 1632406 w 3171729"/>
                <a:gd name="connsiteY2951" fmla="*/ 1834840 h 3559016"/>
                <a:gd name="connsiteX2952" fmla="*/ 1632406 w 3171729"/>
                <a:gd name="connsiteY2952" fmla="*/ 1811694 h 3559016"/>
                <a:gd name="connsiteX2953" fmla="*/ 1637169 w 3171729"/>
                <a:gd name="connsiteY2953" fmla="*/ 1778737 h 3559016"/>
                <a:gd name="connsiteX2954" fmla="*/ 1637169 w 3171729"/>
                <a:gd name="connsiteY2954" fmla="*/ 1748543 h 3559016"/>
                <a:gd name="connsiteX2955" fmla="*/ 1644694 w 3171729"/>
                <a:gd name="connsiteY2955" fmla="*/ 1734541 h 3559016"/>
                <a:gd name="connsiteX2956" fmla="*/ 1659553 w 3171729"/>
                <a:gd name="connsiteY2956" fmla="*/ 1696441 h 3559016"/>
                <a:gd name="connsiteX2957" fmla="*/ 1669935 w 3171729"/>
                <a:gd name="connsiteY2957" fmla="*/ 1676915 h 3559016"/>
                <a:gd name="connsiteX2958" fmla="*/ 1669935 w 3171729"/>
                <a:gd name="connsiteY2958" fmla="*/ 1675105 h 3559016"/>
                <a:gd name="connsiteX2959" fmla="*/ 1669935 w 3171729"/>
                <a:gd name="connsiteY2959" fmla="*/ 1674248 h 3559016"/>
                <a:gd name="connsiteX2960" fmla="*/ 1669173 w 3171729"/>
                <a:gd name="connsiteY2960" fmla="*/ 1672438 h 3559016"/>
                <a:gd name="connsiteX2961" fmla="*/ 1668697 w 3171729"/>
                <a:gd name="connsiteY2961" fmla="*/ 1671295 h 3559016"/>
                <a:gd name="connsiteX2962" fmla="*/ 1667649 w 3171729"/>
                <a:gd name="connsiteY2962" fmla="*/ 1669295 h 3559016"/>
                <a:gd name="connsiteX2963" fmla="*/ 1666982 w 3171729"/>
                <a:gd name="connsiteY2963" fmla="*/ 1668057 h 3559016"/>
                <a:gd name="connsiteX2964" fmla="*/ 1665839 w 3171729"/>
                <a:gd name="connsiteY2964" fmla="*/ 1665961 h 3559016"/>
                <a:gd name="connsiteX2965" fmla="*/ 1665172 w 3171729"/>
                <a:gd name="connsiteY2965" fmla="*/ 1664723 h 3559016"/>
                <a:gd name="connsiteX2966" fmla="*/ 1664029 w 3171729"/>
                <a:gd name="connsiteY2966" fmla="*/ 1662628 h 3559016"/>
                <a:gd name="connsiteX2967" fmla="*/ 1663363 w 3171729"/>
                <a:gd name="connsiteY2967" fmla="*/ 1661580 h 3559016"/>
                <a:gd name="connsiteX2968" fmla="*/ 1662315 w 3171729"/>
                <a:gd name="connsiteY2968" fmla="*/ 1659865 h 3559016"/>
                <a:gd name="connsiteX2969" fmla="*/ 1661743 w 3171729"/>
                <a:gd name="connsiteY2969" fmla="*/ 1658913 h 3559016"/>
                <a:gd name="connsiteX2970" fmla="*/ 1661077 w 3171729"/>
                <a:gd name="connsiteY2970" fmla="*/ 1657865 h 3559016"/>
                <a:gd name="connsiteX2971" fmla="*/ 1660505 w 3171729"/>
                <a:gd name="connsiteY2971" fmla="*/ 1656913 h 3559016"/>
                <a:gd name="connsiteX2972" fmla="*/ 1660505 w 3171729"/>
                <a:gd name="connsiteY2972" fmla="*/ 1632433 h 3559016"/>
                <a:gd name="connsiteX2973" fmla="*/ 1666411 w 3171729"/>
                <a:gd name="connsiteY2973" fmla="*/ 1626337 h 3559016"/>
                <a:gd name="connsiteX2974" fmla="*/ 1683746 w 3171729"/>
                <a:gd name="connsiteY2974" fmla="*/ 1604049 h 3559016"/>
                <a:gd name="connsiteX2975" fmla="*/ 1695747 w 3171729"/>
                <a:gd name="connsiteY2975" fmla="*/ 1586523 h 3559016"/>
                <a:gd name="connsiteX2976" fmla="*/ 1713178 w 3171729"/>
                <a:gd name="connsiteY2976" fmla="*/ 1586523 h 3559016"/>
                <a:gd name="connsiteX2977" fmla="*/ 1733847 w 3171729"/>
                <a:gd name="connsiteY2977" fmla="*/ 1597286 h 3559016"/>
                <a:gd name="connsiteX2978" fmla="*/ 1752231 w 3171729"/>
                <a:gd name="connsiteY2978" fmla="*/ 1627195 h 3559016"/>
                <a:gd name="connsiteX2979" fmla="*/ 1770805 w 3171729"/>
                <a:gd name="connsiteY2979" fmla="*/ 1627195 h 3559016"/>
                <a:gd name="connsiteX2980" fmla="*/ 1780330 w 3171729"/>
                <a:gd name="connsiteY2980" fmla="*/ 1633862 h 3559016"/>
                <a:gd name="connsiteX2981" fmla="*/ 1814810 w 3171729"/>
                <a:gd name="connsiteY2981" fmla="*/ 1633862 h 3559016"/>
                <a:gd name="connsiteX2982" fmla="*/ 1833860 w 3171729"/>
                <a:gd name="connsiteY2982" fmla="*/ 1640625 h 3559016"/>
                <a:gd name="connsiteX2983" fmla="*/ 1852910 w 3171729"/>
                <a:gd name="connsiteY2983" fmla="*/ 1633291 h 3559016"/>
                <a:gd name="connsiteX2984" fmla="*/ 1862435 w 3171729"/>
                <a:gd name="connsiteY2984" fmla="*/ 1608526 h 3559016"/>
                <a:gd name="connsiteX2985" fmla="*/ 1879294 w 3171729"/>
                <a:gd name="connsiteY2985" fmla="*/ 1611097 h 3559016"/>
                <a:gd name="connsiteX2986" fmla="*/ 1897297 w 3171729"/>
                <a:gd name="connsiteY2986" fmla="*/ 1615098 h 3559016"/>
                <a:gd name="connsiteX2987" fmla="*/ 1925872 w 3171729"/>
                <a:gd name="connsiteY2987" fmla="*/ 1598905 h 3559016"/>
                <a:gd name="connsiteX2988" fmla="*/ 1925872 w 3171729"/>
                <a:gd name="connsiteY2988" fmla="*/ 1597762 h 3559016"/>
                <a:gd name="connsiteX2989" fmla="*/ 1929015 w 3171729"/>
                <a:gd name="connsiteY2989" fmla="*/ 1586523 h 3559016"/>
                <a:gd name="connsiteX2990" fmla="*/ 1937778 w 3171729"/>
                <a:gd name="connsiteY2990" fmla="*/ 1586523 h 3559016"/>
                <a:gd name="connsiteX2991" fmla="*/ 1947303 w 3171729"/>
                <a:gd name="connsiteY2991" fmla="*/ 1596048 h 3559016"/>
                <a:gd name="connsiteX2992" fmla="*/ 1967781 w 3171729"/>
                <a:gd name="connsiteY2992" fmla="*/ 1596048 h 3559016"/>
                <a:gd name="connsiteX2993" fmla="*/ 1977878 w 3171729"/>
                <a:gd name="connsiteY2993" fmla="*/ 1574902 h 3559016"/>
                <a:gd name="connsiteX2994" fmla="*/ 2000738 w 3171729"/>
                <a:gd name="connsiteY2994" fmla="*/ 1582808 h 3559016"/>
                <a:gd name="connsiteX2995" fmla="*/ 2012454 w 3171729"/>
                <a:gd name="connsiteY2995" fmla="*/ 1588714 h 3559016"/>
                <a:gd name="connsiteX2996" fmla="*/ 2025313 w 3171729"/>
                <a:gd name="connsiteY2996" fmla="*/ 1595095 h 3559016"/>
                <a:gd name="connsiteX2997" fmla="*/ 2041505 w 3171729"/>
                <a:gd name="connsiteY2997" fmla="*/ 1595095 h 3559016"/>
                <a:gd name="connsiteX2998" fmla="*/ 2060460 w 3171729"/>
                <a:gd name="connsiteY2998" fmla="*/ 1595095 h 3559016"/>
                <a:gd name="connsiteX2999" fmla="*/ 2060460 w 3171729"/>
                <a:gd name="connsiteY2999" fmla="*/ 1595953 h 3559016"/>
                <a:gd name="connsiteX3000" fmla="*/ 2061698 w 3171729"/>
                <a:gd name="connsiteY3000" fmla="*/ 1596619 h 3559016"/>
                <a:gd name="connsiteX3001" fmla="*/ 2099227 w 3171729"/>
                <a:gd name="connsiteY3001" fmla="*/ 1618336 h 3559016"/>
                <a:gd name="connsiteX3002" fmla="*/ 2137994 w 3171729"/>
                <a:gd name="connsiteY3002" fmla="*/ 1632529 h 3559016"/>
                <a:gd name="connsiteX3003" fmla="*/ 2138946 w 3171729"/>
                <a:gd name="connsiteY3003" fmla="*/ 1632529 h 3559016"/>
                <a:gd name="connsiteX3004" fmla="*/ 2164092 w 3171729"/>
                <a:gd name="connsiteY3004" fmla="*/ 1618432 h 3559016"/>
                <a:gd name="connsiteX3005" fmla="*/ 2179427 w 3171729"/>
                <a:gd name="connsiteY3005" fmla="*/ 1612050 h 3559016"/>
                <a:gd name="connsiteX3006" fmla="*/ 2193429 w 3171729"/>
                <a:gd name="connsiteY3006" fmla="*/ 1631100 h 3559016"/>
                <a:gd name="connsiteX3007" fmla="*/ 2204478 w 3171729"/>
                <a:gd name="connsiteY3007" fmla="*/ 1647673 h 3559016"/>
                <a:gd name="connsiteX3008" fmla="*/ 2204478 w 3171729"/>
                <a:gd name="connsiteY3008" fmla="*/ 1649388 h 3559016"/>
                <a:gd name="connsiteX3009" fmla="*/ 2204478 w 3171729"/>
                <a:gd name="connsiteY3009" fmla="*/ 1650055 h 3559016"/>
                <a:gd name="connsiteX3010" fmla="*/ 2204478 w 3171729"/>
                <a:gd name="connsiteY3010" fmla="*/ 1651769 h 3559016"/>
                <a:gd name="connsiteX3011" fmla="*/ 2204478 w 3171729"/>
                <a:gd name="connsiteY3011" fmla="*/ 1652912 h 3559016"/>
                <a:gd name="connsiteX3012" fmla="*/ 2205049 w 3171729"/>
                <a:gd name="connsiteY3012" fmla="*/ 1654722 h 3559016"/>
                <a:gd name="connsiteX3013" fmla="*/ 2205621 w 3171729"/>
                <a:gd name="connsiteY3013" fmla="*/ 1656151 h 3559016"/>
                <a:gd name="connsiteX3014" fmla="*/ 2206383 w 3171729"/>
                <a:gd name="connsiteY3014" fmla="*/ 1657960 h 3559016"/>
                <a:gd name="connsiteX3015" fmla="*/ 2207240 w 3171729"/>
                <a:gd name="connsiteY3015" fmla="*/ 1659484 h 3559016"/>
                <a:gd name="connsiteX3016" fmla="*/ 2208288 w 3171729"/>
                <a:gd name="connsiteY3016" fmla="*/ 1661199 h 3559016"/>
                <a:gd name="connsiteX3017" fmla="*/ 2209336 w 3171729"/>
                <a:gd name="connsiteY3017" fmla="*/ 1662628 h 3559016"/>
                <a:gd name="connsiteX3018" fmla="*/ 2210669 w 3171729"/>
                <a:gd name="connsiteY3018" fmla="*/ 1664247 h 3559016"/>
                <a:gd name="connsiteX3019" fmla="*/ 2212098 w 3171729"/>
                <a:gd name="connsiteY3019" fmla="*/ 1665485 h 3559016"/>
                <a:gd name="connsiteX3020" fmla="*/ 2213717 w 3171729"/>
                <a:gd name="connsiteY3020" fmla="*/ 1666723 h 3559016"/>
                <a:gd name="connsiteX3021" fmla="*/ 2215432 w 3171729"/>
                <a:gd name="connsiteY3021" fmla="*/ 1667676 h 3559016"/>
                <a:gd name="connsiteX3022" fmla="*/ 2216956 w 3171729"/>
                <a:gd name="connsiteY3022" fmla="*/ 1668343 h 3559016"/>
                <a:gd name="connsiteX3023" fmla="*/ 2225719 w 3171729"/>
                <a:gd name="connsiteY3023" fmla="*/ 1690345 h 3559016"/>
                <a:gd name="connsiteX3024" fmla="*/ 2216194 w 3171729"/>
                <a:gd name="connsiteY3024" fmla="*/ 1717301 h 3559016"/>
                <a:gd name="connsiteX3025" fmla="*/ 2225719 w 3171729"/>
                <a:gd name="connsiteY3025" fmla="*/ 1729969 h 3559016"/>
                <a:gd name="connsiteX3026" fmla="*/ 2211622 w 3171729"/>
                <a:gd name="connsiteY3026" fmla="*/ 1765212 h 3559016"/>
                <a:gd name="connsiteX3027" fmla="*/ 2172188 w 3171729"/>
                <a:gd name="connsiteY3027" fmla="*/ 1805217 h 3559016"/>
                <a:gd name="connsiteX3028" fmla="*/ 2159425 w 3171729"/>
                <a:gd name="connsiteY3028" fmla="*/ 1880369 h 3559016"/>
                <a:gd name="connsiteX3029" fmla="*/ 2151805 w 3171729"/>
                <a:gd name="connsiteY3029" fmla="*/ 1899419 h 3559016"/>
                <a:gd name="connsiteX3030" fmla="*/ 2150281 w 3171729"/>
                <a:gd name="connsiteY3030" fmla="*/ 1898752 h 3559016"/>
                <a:gd name="connsiteX3031" fmla="*/ 2150281 w 3171729"/>
                <a:gd name="connsiteY3031" fmla="*/ 1902181 h 3559016"/>
                <a:gd name="connsiteX3032" fmla="*/ 2150281 w 3171729"/>
                <a:gd name="connsiteY3032" fmla="*/ 1902181 h 3559016"/>
                <a:gd name="connsiteX3033" fmla="*/ 2149709 w 3171729"/>
                <a:gd name="connsiteY3033" fmla="*/ 1903801 h 3559016"/>
                <a:gd name="connsiteX3034" fmla="*/ 2150566 w 3171729"/>
                <a:gd name="connsiteY3034" fmla="*/ 1903801 h 3559016"/>
                <a:gd name="connsiteX3035" fmla="*/ 2150566 w 3171729"/>
                <a:gd name="connsiteY3035" fmla="*/ 1920850 h 3559016"/>
                <a:gd name="connsiteX3036" fmla="*/ 2149804 w 3171729"/>
                <a:gd name="connsiteY3036" fmla="*/ 1939900 h 3559016"/>
                <a:gd name="connsiteX3037" fmla="*/ 2135422 w 3171729"/>
                <a:gd name="connsiteY3037" fmla="*/ 1947806 h 3559016"/>
                <a:gd name="connsiteX3038" fmla="*/ 2136374 w 3171729"/>
                <a:gd name="connsiteY3038" fmla="*/ 1965713 h 3559016"/>
                <a:gd name="connsiteX3039" fmla="*/ 2136374 w 3171729"/>
                <a:gd name="connsiteY3039" fmla="*/ 1966475 h 3559016"/>
                <a:gd name="connsiteX3040" fmla="*/ 2144470 w 3171729"/>
                <a:gd name="connsiteY3040" fmla="*/ 1971904 h 3559016"/>
                <a:gd name="connsiteX3041" fmla="*/ 2144470 w 3171729"/>
                <a:gd name="connsiteY3041" fmla="*/ 1989526 h 3559016"/>
                <a:gd name="connsiteX3042" fmla="*/ 2156186 w 3171729"/>
                <a:gd name="connsiteY3042" fmla="*/ 2000575 h 3559016"/>
                <a:gd name="connsiteX3043" fmla="*/ 2162663 w 3171729"/>
                <a:gd name="connsiteY3043" fmla="*/ 2024483 h 3559016"/>
                <a:gd name="connsiteX3044" fmla="*/ 2179713 w 3171729"/>
                <a:gd name="connsiteY3044" fmla="*/ 2066678 h 3559016"/>
                <a:gd name="connsiteX3045" fmla="*/ 2190857 w 3171729"/>
                <a:gd name="connsiteY3045" fmla="*/ 2101159 h 3559016"/>
                <a:gd name="connsiteX3046" fmla="*/ 2190857 w 3171729"/>
                <a:gd name="connsiteY3046" fmla="*/ 2139259 h 3559016"/>
                <a:gd name="connsiteX3047" fmla="*/ 2177998 w 3171729"/>
                <a:gd name="connsiteY3047" fmla="*/ 2150594 h 3559016"/>
                <a:gd name="connsiteX3048" fmla="*/ 2211907 w 3171729"/>
                <a:gd name="connsiteY3048" fmla="*/ 2172501 h 3559016"/>
                <a:gd name="connsiteX3049" fmla="*/ 2222385 w 3171729"/>
                <a:gd name="connsiteY3049" fmla="*/ 2172501 h 3559016"/>
                <a:gd name="connsiteX3050" fmla="*/ 2253817 w 3171729"/>
                <a:gd name="connsiteY3050" fmla="*/ 2247939 h 3559016"/>
                <a:gd name="connsiteX3051" fmla="*/ 2253817 w 3171729"/>
                <a:gd name="connsiteY3051" fmla="*/ 2247939 h 3559016"/>
                <a:gd name="connsiteX3052" fmla="*/ 2253817 w 3171729"/>
                <a:gd name="connsiteY3052" fmla="*/ 2248606 h 3559016"/>
                <a:gd name="connsiteX3053" fmla="*/ 2253817 w 3171729"/>
                <a:gd name="connsiteY3053" fmla="*/ 2248606 h 3559016"/>
                <a:gd name="connsiteX3054" fmla="*/ 2255532 w 3171729"/>
                <a:gd name="connsiteY3054" fmla="*/ 2252606 h 3559016"/>
                <a:gd name="connsiteX3055" fmla="*/ 2255532 w 3171729"/>
                <a:gd name="connsiteY3055" fmla="*/ 2252606 h 3559016"/>
                <a:gd name="connsiteX3056" fmla="*/ 2255532 w 3171729"/>
                <a:gd name="connsiteY3056" fmla="*/ 2253178 h 3559016"/>
                <a:gd name="connsiteX3057" fmla="*/ 2255532 w 3171729"/>
                <a:gd name="connsiteY3057" fmla="*/ 2253178 h 3559016"/>
                <a:gd name="connsiteX3058" fmla="*/ 2259056 w 3171729"/>
                <a:gd name="connsiteY3058" fmla="*/ 2261179 h 3559016"/>
                <a:gd name="connsiteX3059" fmla="*/ 2259056 w 3171729"/>
                <a:gd name="connsiteY3059" fmla="*/ 2261179 h 3559016"/>
                <a:gd name="connsiteX3060" fmla="*/ 2260580 w 3171729"/>
                <a:gd name="connsiteY3060" fmla="*/ 2264322 h 3559016"/>
                <a:gd name="connsiteX3061" fmla="*/ 2260580 w 3171729"/>
                <a:gd name="connsiteY3061" fmla="*/ 2264322 h 3559016"/>
                <a:gd name="connsiteX3062" fmla="*/ 2260580 w 3171729"/>
                <a:gd name="connsiteY3062" fmla="*/ 2264894 h 3559016"/>
                <a:gd name="connsiteX3063" fmla="*/ 2260580 w 3171729"/>
                <a:gd name="connsiteY3063" fmla="*/ 2264894 h 3559016"/>
                <a:gd name="connsiteX3064" fmla="*/ 2262104 w 3171729"/>
                <a:gd name="connsiteY3064" fmla="*/ 2268227 h 3559016"/>
                <a:gd name="connsiteX3065" fmla="*/ 2262104 w 3171729"/>
                <a:gd name="connsiteY3065" fmla="*/ 2268227 h 3559016"/>
                <a:gd name="connsiteX3066" fmla="*/ 2263438 w 3171729"/>
                <a:gd name="connsiteY3066" fmla="*/ 2270989 h 3559016"/>
                <a:gd name="connsiteX3067" fmla="*/ 2263438 w 3171729"/>
                <a:gd name="connsiteY3067" fmla="*/ 2270989 h 3559016"/>
                <a:gd name="connsiteX3068" fmla="*/ 2264676 w 3171729"/>
                <a:gd name="connsiteY3068" fmla="*/ 2273466 h 3559016"/>
                <a:gd name="connsiteX3069" fmla="*/ 2264676 w 3171729"/>
                <a:gd name="connsiteY3069" fmla="*/ 2273466 h 3559016"/>
                <a:gd name="connsiteX3070" fmla="*/ 2265914 w 3171729"/>
                <a:gd name="connsiteY3070" fmla="*/ 2275752 h 3559016"/>
                <a:gd name="connsiteX3071" fmla="*/ 2265914 w 3171729"/>
                <a:gd name="connsiteY3071" fmla="*/ 2275752 h 3559016"/>
                <a:gd name="connsiteX3072" fmla="*/ 2266867 w 3171729"/>
                <a:gd name="connsiteY3072" fmla="*/ 2277467 h 3559016"/>
                <a:gd name="connsiteX3073" fmla="*/ 2266867 w 3171729"/>
                <a:gd name="connsiteY3073" fmla="*/ 2277467 h 3559016"/>
                <a:gd name="connsiteX3074" fmla="*/ 2268676 w 3171729"/>
                <a:gd name="connsiteY3074" fmla="*/ 2279943 h 3559016"/>
                <a:gd name="connsiteX3075" fmla="*/ 2270391 w 3171729"/>
                <a:gd name="connsiteY3075" fmla="*/ 2281277 h 3559016"/>
                <a:gd name="connsiteX3076" fmla="*/ 2270391 w 3171729"/>
                <a:gd name="connsiteY3076" fmla="*/ 2281277 h 3559016"/>
                <a:gd name="connsiteX3077" fmla="*/ 2272582 w 3171729"/>
                <a:gd name="connsiteY3077" fmla="*/ 2282896 h 3559016"/>
                <a:gd name="connsiteX3078" fmla="*/ 2272582 w 3171729"/>
                <a:gd name="connsiteY3078" fmla="*/ 2282896 h 3559016"/>
                <a:gd name="connsiteX3079" fmla="*/ 2263057 w 3171729"/>
                <a:gd name="connsiteY3079" fmla="*/ 2282896 h 3559016"/>
                <a:gd name="connsiteX3080" fmla="*/ 2256294 w 3171729"/>
                <a:gd name="connsiteY3080" fmla="*/ 2281467 h 3559016"/>
                <a:gd name="connsiteX3081" fmla="*/ 2255532 w 3171729"/>
                <a:gd name="connsiteY3081" fmla="*/ 2281467 h 3559016"/>
                <a:gd name="connsiteX3082" fmla="*/ 2243911 w 3171729"/>
                <a:gd name="connsiteY3082" fmla="*/ 2278800 h 3559016"/>
                <a:gd name="connsiteX3083" fmla="*/ 2243911 w 3171729"/>
                <a:gd name="connsiteY3083" fmla="*/ 2278800 h 3559016"/>
                <a:gd name="connsiteX3084" fmla="*/ 2236672 w 3171729"/>
                <a:gd name="connsiteY3084" fmla="*/ 2276704 h 3559016"/>
                <a:gd name="connsiteX3085" fmla="*/ 2206859 w 3171729"/>
                <a:gd name="connsiteY3085" fmla="*/ 2265179 h 3559016"/>
                <a:gd name="connsiteX3086" fmla="*/ 2205430 w 3171729"/>
                <a:gd name="connsiteY3086" fmla="*/ 2264227 h 3559016"/>
                <a:gd name="connsiteX3087" fmla="*/ 2208288 w 3171729"/>
                <a:gd name="connsiteY3087" fmla="*/ 2255559 h 3559016"/>
                <a:gd name="connsiteX3088" fmla="*/ 2209907 w 3171729"/>
                <a:gd name="connsiteY3088" fmla="*/ 2253083 h 3559016"/>
                <a:gd name="connsiteX3089" fmla="*/ 2192190 w 3171729"/>
                <a:gd name="connsiteY3089" fmla="*/ 2246034 h 3559016"/>
                <a:gd name="connsiteX3090" fmla="*/ 2147899 w 3171729"/>
                <a:gd name="connsiteY3090" fmla="*/ 2257845 h 3559016"/>
                <a:gd name="connsiteX3091" fmla="*/ 2129611 w 3171729"/>
                <a:gd name="connsiteY3091" fmla="*/ 2291468 h 3559016"/>
                <a:gd name="connsiteX3092" fmla="*/ 2111895 w 3171729"/>
                <a:gd name="connsiteY3092" fmla="*/ 2304994 h 3559016"/>
                <a:gd name="connsiteX3093" fmla="*/ 2125135 w 3171729"/>
                <a:gd name="connsiteY3093" fmla="*/ 2320329 h 3559016"/>
                <a:gd name="connsiteX3094" fmla="*/ 2123134 w 3171729"/>
                <a:gd name="connsiteY3094" fmla="*/ 2325853 h 3559016"/>
                <a:gd name="connsiteX3095" fmla="*/ 2121515 w 3171729"/>
                <a:gd name="connsiteY3095" fmla="*/ 2353476 h 3559016"/>
                <a:gd name="connsiteX3096" fmla="*/ 2116848 w 3171729"/>
                <a:gd name="connsiteY3096" fmla="*/ 2371002 h 3559016"/>
                <a:gd name="connsiteX3097" fmla="*/ 2116848 w 3171729"/>
                <a:gd name="connsiteY3097" fmla="*/ 2383956 h 3559016"/>
                <a:gd name="connsiteX3098" fmla="*/ 2110657 w 3171729"/>
                <a:gd name="connsiteY3098" fmla="*/ 2396910 h 3559016"/>
                <a:gd name="connsiteX3099" fmla="*/ 2110657 w 3171729"/>
                <a:gd name="connsiteY3099" fmla="*/ 2397577 h 3559016"/>
                <a:gd name="connsiteX3100" fmla="*/ 2112752 w 3171729"/>
                <a:gd name="connsiteY3100" fmla="*/ 2416627 h 3559016"/>
                <a:gd name="connsiteX3101" fmla="*/ 2130564 w 3171729"/>
                <a:gd name="connsiteY3101" fmla="*/ 2438820 h 3559016"/>
                <a:gd name="connsiteX3102" fmla="*/ 2149614 w 3171729"/>
                <a:gd name="connsiteY3102" fmla="*/ 2453584 h 3559016"/>
                <a:gd name="connsiteX3103" fmla="*/ 2163235 w 3171729"/>
                <a:gd name="connsiteY3103" fmla="*/ 2453584 h 3559016"/>
                <a:gd name="connsiteX3104" fmla="*/ 2163235 w 3171729"/>
                <a:gd name="connsiteY3104" fmla="*/ 2441487 h 3559016"/>
                <a:gd name="connsiteX3105" fmla="*/ 2177522 w 3171729"/>
                <a:gd name="connsiteY3105" fmla="*/ 2442916 h 3559016"/>
                <a:gd name="connsiteX3106" fmla="*/ 2181904 w 3171729"/>
                <a:gd name="connsiteY3106" fmla="*/ 2500066 h 3559016"/>
                <a:gd name="connsiteX3107" fmla="*/ 2174760 w 3171729"/>
                <a:gd name="connsiteY3107" fmla="*/ 2500066 h 3559016"/>
                <a:gd name="connsiteX3108" fmla="*/ 2174760 w 3171729"/>
                <a:gd name="connsiteY3108" fmla="*/ 2495398 h 3559016"/>
                <a:gd name="connsiteX3109" fmla="*/ 2173522 w 3171729"/>
                <a:gd name="connsiteY3109" fmla="*/ 2494732 h 3559016"/>
                <a:gd name="connsiteX3110" fmla="*/ 2158186 w 3171729"/>
                <a:gd name="connsiteY3110" fmla="*/ 2488731 h 3559016"/>
                <a:gd name="connsiteX3111" fmla="*/ 2151709 w 3171729"/>
                <a:gd name="connsiteY3111" fmla="*/ 2500066 h 3559016"/>
                <a:gd name="connsiteX3112" fmla="*/ 2142184 w 3171729"/>
                <a:gd name="connsiteY3112" fmla="*/ 2500066 h 3559016"/>
                <a:gd name="connsiteX3113" fmla="*/ 2130183 w 3171729"/>
                <a:gd name="connsiteY3113" fmla="*/ 2483969 h 3559016"/>
                <a:gd name="connsiteX3114" fmla="*/ 2125325 w 3171729"/>
                <a:gd name="connsiteY3114" fmla="*/ 2473681 h 3559016"/>
                <a:gd name="connsiteX3115" fmla="*/ 2121896 w 3171729"/>
                <a:gd name="connsiteY3115" fmla="*/ 2465395 h 3559016"/>
                <a:gd name="connsiteX3116" fmla="*/ 2120372 w 3171729"/>
                <a:gd name="connsiteY3116" fmla="*/ 2463204 h 3559016"/>
                <a:gd name="connsiteX3117" fmla="*/ 2108561 w 3171729"/>
                <a:gd name="connsiteY3117" fmla="*/ 2455870 h 3559016"/>
                <a:gd name="connsiteX3118" fmla="*/ 2108561 w 3171729"/>
                <a:gd name="connsiteY3118" fmla="*/ 2455870 h 3559016"/>
                <a:gd name="connsiteX3119" fmla="*/ 2089511 w 3171729"/>
                <a:gd name="connsiteY3119" fmla="*/ 2444726 h 3559016"/>
                <a:gd name="connsiteX3120" fmla="*/ 2074366 w 3171729"/>
                <a:gd name="connsiteY3120" fmla="*/ 2439868 h 3559016"/>
                <a:gd name="connsiteX3121" fmla="*/ 2074366 w 3171729"/>
                <a:gd name="connsiteY3121" fmla="*/ 2427676 h 3559016"/>
                <a:gd name="connsiteX3122" fmla="*/ 2061698 w 3171729"/>
                <a:gd name="connsiteY3122" fmla="*/ 2416055 h 3559016"/>
                <a:gd name="connsiteX3123" fmla="*/ 2053126 w 3171729"/>
                <a:gd name="connsiteY3123" fmla="*/ 2399768 h 3559016"/>
                <a:gd name="connsiteX3124" fmla="*/ 2045601 w 3171729"/>
                <a:gd name="connsiteY3124" fmla="*/ 2432438 h 3559016"/>
                <a:gd name="connsiteX3125" fmla="*/ 2029027 w 3171729"/>
                <a:gd name="connsiteY3125" fmla="*/ 2428343 h 3559016"/>
                <a:gd name="connsiteX3126" fmla="*/ 2000452 w 3171729"/>
                <a:gd name="connsiteY3126" fmla="*/ 2425390 h 3559016"/>
                <a:gd name="connsiteX3127" fmla="*/ 1986641 w 3171729"/>
                <a:gd name="connsiteY3127" fmla="*/ 2425390 h 3559016"/>
                <a:gd name="connsiteX3128" fmla="*/ 1971687 w 3171729"/>
                <a:gd name="connsiteY3128" fmla="*/ 2412436 h 3559016"/>
                <a:gd name="connsiteX3129" fmla="*/ 1963019 w 3171729"/>
                <a:gd name="connsiteY3129" fmla="*/ 2389671 h 3559016"/>
                <a:gd name="connsiteX3130" fmla="*/ 1943969 w 3171729"/>
                <a:gd name="connsiteY3130" fmla="*/ 2403577 h 3559016"/>
                <a:gd name="connsiteX3131" fmla="*/ 1930920 w 3171729"/>
                <a:gd name="connsiteY3131" fmla="*/ 2408054 h 3559016"/>
                <a:gd name="connsiteX3132" fmla="*/ 1928538 w 3171729"/>
                <a:gd name="connsiteY3132" fmla="*/ 2408054 h 3559016"/>
                <a:gd name="connsiteX3133" fmla="*/ 1928538 w 3171729"/>
                <a:gd name="connsiteY3133" fmla="*/ 2386528 h 3559016"/>
                <a:gd name="connsiteX3134" fmla="*/ 1910060 w 3171729"/>
                <a:gd name="connsiteY3134" fmla="*/ 2386528 h 3559016"/>
                <a:gd name="connsiteX3135" fmla="*/ 1909107 w 3171729"/>
                <a:gd name="connsiteY3135" fmla="*/ 2386528 h 3559016"/>
                <a:gd name="connsiteX3136" fmla="*/ 1909107 w 3171729"/>
                <a:gd name="connsiteY3136" fmla="*/ 2377003 h 3559016"/>
                <a:gd name="connsiteX3137" fmla="*/ 1873770 w 3171729"/>
                <a:gd name="connsiteY3137" fmla="*/ 2377003 h 3559016"/>
                <a:gd name="connsiteX3138" fmla="*/ 1865388 w 3171729"/>
                <a:gd name="connsiteY3138" fmla="*/ 2373288 h 3559016"/>
                <a:gd name="connsiteX3139" fmla="*/ 1857958 w 3171729"/>
                <a:gd name="connsiteY3139" fmla="*/ 2378051 h 3559016"/>
                <a:gd name="connsiteX3140" fmla="*/ 1825954 w 3171729"/>
                <a:gd name="connsiteY3140" fmla="*/ 2385575 h 3559016"/>
                <a:gd name="connsiteX3141" fmla="*/ 1821478 w 3171729"/>
                <a:gd name="connsiteY3141" fmla="*/ 2376050 h 3559016"/>
                <a:gd name="connsiteX3142" fmla="*/ 1831003 w 3171729"/>
                <a:gd name="connsiteY3142" fmla="*/ 2361191 h 3559016"/>
                <a:gd name="connsiteX3143" fmla="*/ 1823573 w 3171729"/>
                <a:gd name="connsiteY3143" fmla="*/ 2316138 h 3559016"/>
                <a:gd name="connsiteX3144" fmla="*/ 1815286 w 3171729"/>
                <a:gd name="connsiteY3144" fmla="*/ 2297088 h 3559016"/>
                <a:gd name="connsiteX3145" fmla="*/ 1815286 w 3171729"/>
                <a:gd name="connsiteY3145" fmla="*/ 2255369 h 3559016"/>
                <a:gd name="connsiteX3146" fmla="*/ 1814524 w 3171729"/>
                <a:gd name="connsiteY3146" fmla="*/ 2254702 h 3559016"/>
                <a:gd name="connsiteX3147" fmla="*/ 1799284 w 3171729"/>
                <a:gd name="connsiteY3147" fmla="*/ 2232127 h 3559016"/>
                <a:gd name="connsiteX3148" fmla="*/ 1814810 w 3171729"/>
                <a:gd name="connsiteY3148" fmla="*/ 2209553 h 3559016"/>
                <a:gd name="connsiteX3149" fmla="*/ 1816525 w 3171729"/>
                <a:gd name="connsiteY3149" fmla="*/ 2207172 h 3559016"/>
                <a:gd name="connsiteX3150" fmla="*/ 1797475 w 3171729"/>
                <a:gd name="connsiteY3150" fmla="*/ 2198885 h 3559016"/>
                <a:gd name="connsiteX3151" fmla="*/ 1751183 w 3171729"/>
                <a:gd name="connsiteY3151" fmla="*/ 2198885 h 3559016"/>
                <a:gd name="connsiteX3152" fmla="*/ 1751183 w 3171729"/>
                <a:gd name="connsiteY3152" fmla="*/ 2183264 h 3559016"/>
                <a:gd name="connsiteX3153" fmla="*/ 1700415 w 3171729"/>
                <a:gd name="connsiteY3153" fmla="*/ 2183264 h 3559016"/>
                <a:gd name="connsiteX3154" fmla="*/ 1692700 w 3171729"/>
                <a:gd name="connsiteY3154" fmla="*/ 2200219 h 3559016"/>
                <a:gd name="connsiteX3155" fmla="*/ 1692700 w 3171729"/>
                <a:gd name="connsiteY3155" fmla="*/ 2231651 h 3559016"/>
                <a:gd name="connsiteX3156" fmla="*/ 1665934 w 3171729"/>
                <a:gd name="connsiteY3156" fmla="*/ 2232889 h 3559016"/>
                <a:gd name="connsiteX3157" fmla="*/ 1656409 w 3171729"/>
                <a:gd name="connsiteY3157" fmla="*/ 2226984 h 3559016"/>
                <a:gd name="connsiteX3158" fmla="*/ 1634121 w 3171729"/>
                <a:gd name="connsiteY3158" fmla="*/ 2235842 h 3559016"/>
                <a:gd name="connsiteX3159" fmla="*/ 1615071 w 3171729"/>
                <a:gd name="connsiteY3159" fmla="*/ 2238509 h 3559016"/>
                <a:gd name="connsiteX3160" fmla="*/ 1599164 w 3171729"/>
                <a:gd name="connsiteY3160" fmla="*/ 2227936 h 3559016"/>
                <a:gd name="connsiteX3161" fmla="*/ 1571446 w 3171729"/>
                <a:gd name="connsiteY3161" fmla="*/ 2174215 h 3559016"/>
                <a:gd name="connsiteX3162" fmla="*/ 1571446 w 3171729"/>
                <a:gd name="connsiteY3162" fmla="*/ 2129258 h 3559016"/>
                <a:gd name="connsiteX3163" fmla="*/ 1393710 w 3171729"/>
                <a:gd name="connsiteY3163" fmla="*/ 2129258 h 3559016"/>
                <a:gd name="connsiteX3164" fmla="*/ 1369230 w 3171729"/>
                <a:gd name="connsiteY3164" fmla="*/ 2144497 h 3559016"/>
                <a:gd name="connsiteX3165" fmla="*/ 2380786 w 3171729"/>
                <a:gd name="connsiteY3165" fmla="*/ 2324615 h 3559016"/>
                <a:gd name="connsiteX3166" fmla="*/ 2380786 w 3171729"/>
                <a:gd name="connsiteY3166" fmla="*/ 2324615 h 3559016"/>
                <a:gd name="connsiteX3167" fmla="*/ 2380786 w 3171729"/>
                <a:gd name="connsiteY3167" fmla="*/ 2324615 h 3559016"/>
                <a:gd name="connsiteX3168" fmla="*/ 2409361 w 3171729"/>
                <a:gd name="connsiteY3168" fmla="*/ 2393481 h 3559016"/>
                <a:gd name="connsiteX3169" fmla="*/ 2413075 w 3171729"/>
                <a:gd name="connsiteY3169" fmla="*/ 2397101 h 3559016"/>
                <a:gd name="connsiteX3170" fmla="*/ 2414028 w 3171729"/>
                <a:gd name="connsiteY3170" fmla="*/ 2397958 h 3559016"/>
                <a:gd name="connsiteX3171" fmla="*/ 2417933 w 3171729"/>
                <a:gd name="connsiteY3171" fmla="*/ 2401672 h 3559016"/>
                <a:gd name="connsiteX3172" fmla="*/ 2419648 w 3171729"/>
                <a:gd name="connsiteY3172" fmla="*/ 2403196 h 3559016"/>
                <a:gd name="connsiteX3173" fmla="*/ 2421838 w 3171729"/>
                <a:gd name="connsiteY3173" fmla="*/ 2405102 h 3559016"/>
                <a:gd name="connsiteX3174" fmla="*/ 2426601 w 3171729"/>
                <a:gd name="connsiteY3174" fmla="*/ 2409483 h 3559016"/>
                <a:gd name="connsiteX3175" fmla="*/ 2417647 w 3171729"/>
                <a:gd name="connsiteY3175" fmla="*/ 2428533 h 3559016"/>
                <a:gd name="connsiteX3176" fmla="*/ 2401836 w 3171729"/>
                <a:gd name="connsiteY3176" fmla="*/ 2439106 h 3559016"/>
                <a:gd name="connsiteX3177" fmla="*/ 2401169 w 3171729"/>
                <a:gd name="connsiteY3177" fmla="*/ 2439106 h 3559016"/>
                <a:gd name="connsiteX3178" fmla="*/ 2401169 w 3171729"/>
                <a:gd name="connsiteY3178" fmla="*/ 2439106 h 3559016"/>
                <a:gd name="connsiteX3179" fmla="*/ 2399740 w 3171729"/>
                <a:gd name="connsiteY3179" fmla="*/ 2440058 h 3559016"/>
                <a:gd name="connsiteX3180" fmla="*/ 2400217 w 3171729"/>
                <a:gd name="connsiteY3180" fmla="*/ 2441773 h 3559016"/>
                <a:gd name="connsiteX3181" fmla="*/ 2400217 w 3171729"/>
                <a:gd name="connsiteY3181" fmla="*/ 2441773 h 3559016"/>
                <a:gd name="connsiteX3182" fmla="*/ 2401169 w 3171729"/>
                <a:gd name="connsiteY3182" fmla="*/ 2445202 h 3559016"/>
                <a:gd name="connsiteX3183" fmla="*/ 2401169 w 3171729"/>
                <a:gd name="connsiteY3183" fmla="*/ 2445202 h 3559016"/>
                <a:gd name="connsiteX3184" fmla="*/ 2407456 w 3171729"/>
                <a:gd name="connsiteY3184" fmla="*/ 2467776 h 3559016"/>
                <a:gd name="connsiteX3185" fmla="*/ 2413647 w 3171729"/>
                <a:gd name="connsiteY3185" fmla="*/ 2480063 h 3559016"/>
                <a:gd name="connsiteX3186" fmla="*/ 2413647 w 3171729"/>
                <a:gd name="connsiteY3186" fmla="*/ 2505971 h 3559016"/>
                <a:gd name="connsiteX3187" fmla="*/ 2449842 w 3171729"/>
                <a:gd name="connsiteY3187" fmla="*/ 2545690 h 3559016"/>
                <a:gd name="connsiteX3188" fmla="*/ 2449842 w 3171729"/>
                <a:gd name="connsiteY3188" fmla="*/ 2611889 h 3559016"/>
                <a:gd name="connsiteX3189" fmla="*/ 2449842 w 3171729"/>
                <a:gd name="connsiteY3189" fmla="*/ 2624748 h 3559016"/>
                <a:gd name="connsiteX3190" fmla="*/ 2414219 w 3171729"/>
                <a:gd name="connsiteY3190" fmla="*/ 2641988 h 3559016"/>
                <a:gd name="connsiteX3191" fmla="*/ 2412694 w 3171729"/>
                <a:gd name="connsiteY3191" fmla="*/ 2642560 h 3559016"/>
                <a:gd name="connsiteX3192" fmla="*/ 2412694 w 3171729"/>
                <a:gd name="connsiteY3192" fmla="*/ 2661610 h 3559016"/>
                <a:gd name="connsiteX3193" fmla="*/ 2424124 w 3171729"/>
                <a:gd name="connsiteY3193" fmla="*/ 2679421 h 3559016"/>
                <a:gd name="connsiteX3194" fmla="*/ 2418409 w 3171729"/>
                <a:gd name="connsiteY3194" fmla="*/ 2687899 h 3559016"/>
                <a:gd name="connsiteX3195" fmla="*/ 2403550 w 3171729"/>
                <a:gd name="connsiteY3195" fmla="*/ 2683041 h 3559016"/>
                <a:gd name="connsiteX3196" fmla="*/ 2384500 w 3171729"/>
                <a:gd name="connsiteY3196" fmla="*/ 2660848 h 3559016"/>
                <a:gd name="connsiteX3197" fmla="*/ 2384500 w 3171729"/>
                <a:gd name="connsiteY3197" fmla="*/ 2617223 h 3559016"/>
                <a:gd name="connsiteX3198" fmla="*/ 2393263 w 3171729"/>
                <a:gd name="connsiteY3198" fmla="*/ 2588648 h 3559016"/>
                <a:gd name="connsiteX3199" fmla="*/ 2384596 w 3171729"/>
                <a:gd name="connsiteY3199" fmla="*/ 2556644 h 3559016"/>
                <a:gd name="connsiteX3200" fmla="*/ 2384596 w 3171729"/>
                <a:gd name="connsiteY3200" fmla="*/ 2556073 h 3559016"/>
                <a:gd name="connsiteX3201" fmla="*/ 2378595 w 3171729"/>
                <a:gd name="connsiteY3201" fmla="*/ 2550548 h 3559016"/>
                <a:gd name="connsiteX3202" fmla="*/ 2378595 w 3171729"/>
                <a:gd name="connsiteY3202" fmla="*/ 2550548 h 3559016"/>
                <a:gd name="connsiteX3203" fmla="*/ 2375642 w 3171729"/>
                <a:gd name="connsiteY3203" fmla="*/ 2547786 h 3559016"/>
                <a:gd name="connsiteX3204" fmla="*/ 2375642 w 3171729"/>
                <a:gd name="connsiteY3204" fmla="*/ 2547786 h 3559016"/>
                <a:gd name="connsiteX3205" fmla="*/ 2374594 w 3171729"/>
                <a:gd name="connsiteY3205" fmla="*/ 2546929 h 3559016"/>
                <a:gd name="connsiteX3206" fmla="*/ 2350591 w 3171729"/>
                <a:gd name="connsiteY3206" fmla="*/ 2554644 h 3559016"/>
                <a:gd name="connsiteX3207" fmla="*/ 2328303 w 3171729"/>
                <a:gd name="connsiteY3207" fmla="*/ 2530355 h 3559016"/>
                <a:gd name="connsiteX3208" fmla="*/ 2318206 w 3171729"/>
                <a:gd name="connsiteY3208" fmla="*/ 2529022 h 3559016"/>
                <a:gd name="connsiteX3209" fmla="*/ 2319540 w 3171729"/>
                <a:gd name="connsiteY3209" fmla="*/ 2455489 h 3559016"/>
                <a:gd name="connsiteX3210" fmla="*/ 2346972 w 3171729"/>
                <a:gd name="connsiteY3210" fmla="*/ 2455489 h 3559016"/>
                <a:gd name="connsiteX3211" fmla="*/ 2356021 w 3171729"/>
                <a:gd name="connsiteY3211" fmla="*/ 2440915 h 3559016"/>
                <a:gd name="connsiteX3212" fmla="*/ 2337637 w 3171729"/>
                <a:gd name="connsiteY3212" fmla="*/ 2429200 h 3559016"/>
                <a:gd name="connsiteX3213" fmla="*/ 2336971 w 3171729"/>
                <a:gd name="connsiteY3213" fmla="*/ 2404911 h 3559016"/>
                <a:gd name="connsiteX3214" fmla="*/ 2342781 w 3171729"/>
                <a:gd name="connsiteY3214" fmla="*/ 2395386 h 3559016"/>
                <a:gd name="connsiteX3215" fmla="*/ 2345162 w 3171729"/>
                <a:gd name="connsiteY3215" fmla="*/ 2393576 h 3559016"/>
                <a:gd name="connsiteX3216" fmla="*/ 2330875 w 3171729"/>
                <a:gd name="connsiteY3216" fmla="*/ 2380908 h 3559016"/>
                <a:gd name="connsiteX3217" fmla="*/ 2329827 w 3171729"/>
                <a:gd name="connsiteY3217" fmla="*/ 2370240 h 3559016"/>
                <a:gd name="connsiteX3218" fmla="*/ 2355068 w 3171729"/>
                <a:gd name="connsiteY3218" fmla="*/ 2370240 h 3559016"/>
                <a:gd name="connsiteX3219" fmla="*/ 2355068 w 3171729"/>
                <a:gd name="connsiteY3219" fmla="*/ 2359191 h 3559016"/>
                <a:gd name="connsiteX3220" fmla="*/ 2340876 w 3171729"/>
                <a:gd name="connsiteY3220" fmla="*/ 2346904 h 3559016"/>
                <a:gd name="connsiteX3221" fmla="*/ 2340876 w 3171729"/>
                <a:gd name="connsiteY3221" fmla="*/ 2328616 h 3559016"/>
                <a:gd name="connsiteX3222" fmla="*/ 2325540 w 3171729"/>
                <a:gd name="connsiteY3222" fmla="*/ 2319091 h 3559016"/>
                <a:gd name="connsiteX3223" fmla="*/ 2355068 w 3171729"/>
                <a:gd name="connsiteY3223" fmla="*/ 2319091 h 3559016"/>
                <a:gd name="connsiteX3224" fmla="*/ 2310396 w 3171729"/>
                <a:gd name="connsiteY3224" fmla="*/ 2314519 h 3559016"/>
                <a:gd name="connsiteX3225" fmla="*/ 2308872 w 3171729"/>
                <a:gd name="connsiteY3225" fmla="*/ 2314519 h 3559016"/>
                <a:gd name="connsiteX3226" fmla="*/ 2315825 w 3171729"/>
                <a:gd name="connsiteY3226" fmla="*/ 2318900 h 3559016"/>
                <a:gd name="connsiteX3227" fmla="*/ 2316397 w 3171729"/>
                <a:gd name="connsiteY3227" fmla="*/ 2318900 h 3559016"/>
                <a:gd name="connsiteX3228" fmla="*/ 2316397 w 3171729"/>
                <a:gd name="connsiteY3228" fmla="*/ 2318900 h 3559016"/>
                <a:gd name="connsiteX3229" fmla="*/ 2335923 w 3171729"/>
                <a:gd name="connsiteY3229" fmla="*/ 2331092 h 3559016"/>
                <a:gd name="connsiteX3230" fmla="*/ 2335923 w 3171729"/>
                <a:gd name="connsiteY3230" fmla="*/ 2349380 h 3559016"/>
                <a:gd name="connsiteX3231" fmla="*/ 2350115 w 3171729"/>
                <a:gd name="connsiteY3231" fmla="*/ 2361668 h 3559016"/>
                <a:gd name="connsiteX3232" fmla="*/ 2350115 w 3171729"/>
                <a:gd name="connsiteY3232" fmla="*/ 2365763 h 3559016"/>
                <a:gd name="connsiteX3233" fmla="*/ 2324302 w 3171729"/>
                <a:gd name="connsiteY3233" fmla="*/ 2365763 h 3559016"/>
                <a:gd name="connsiteX3234" fmla="*/ 2326112 w 3171729"/>
                <a:gd name="connsiteY3234" fmla="*/ 2383480 h 3559016"/>
                <a:gd name="connsiteX3235" fmla="*/ 2337447 w 3171729"/>
                <a:gd name="connsiteY3235" fmla="*/ 2393576 h 3559016"/>
                <a:gd name="connsiteX3236" fmla="*/ 2332780 w 3171729"/>
                <a:gd name="connsiteY3236" fmla="*/ 2407769 h 3559016"/>
                <a:gd name="connsiteX3237" fmla="*/ 2332780 w 3171729"/>
                <a:gd name="connsiteY3237" fmla="*/ 2430152 h 3559016"/>
                <a:gd name="connsiteX3238" fmla="*/ 2332780 w 3171729"/>
                <a:gd name="connsiteY3238" fmla="*/ 2431771 h 3559016"/>
                <a:gd name="connsiteX3239" fmla="*/ 2349925 w 3171729"/>
                <a:gd name="connsiteY3239" fmla="*/ 2442725 h 3559016"/>
                <a:gd name="connsiteX3240" fmla="*/ 2344781 w 3171729"/>
                <a:gd name="connsiteY3240" fmla="*/ 2451012 h 3559016"/>
                <a:gd name="connsiteX3241" fmla="*/ 2315349 w 3171729"/>
                <a:gd name="connsiteY3241" fmla="*/ 2451012 h 3559016"/>
                <a:gd name="connsiteX3242" fmla="*/ 2313920 w 3171729"/>
                <a:gd name="connsiteY3242" fmla="*/ 2529784 h 3559016"/>
                <a:gd name="connsiteX3243" fmla="*/ 2191905 w 3171729"/>
                <a:gd name="connsiteY3243" fmla="*/ 2573218 h 3559016"/>
                <a:gd name="connsiteX3244" fmla="*/ 2190381 w 3171729"/>
                <a:gd name="connsiteY3244" fmla="*/ 2573789 h 3559016"/>
                <a:gd name="connsiteX3245" fmla="*/ 2190381 w 3171729"/>
                <a:gd name="connsiteY3245" fmla="*/ 2599411 h 3559016"/>
                <a:gd name="connsiteX3246" fmla="*/ 2196382 w 3171729"/>
                <a:gd name="connsiteY3246" fmla="*/ 2603793 h 3559016"/>
                <a:gd name="connsiteX3247" fmla="*/ 2149328 w 3171729"/>
                <a:gd name="connsiteY3247" fmla="*/ 2610270 h 3559016"/>
                <a:gd name="connsiteX3248" fmla="*/ 2123420 w 3171729"/>
                <a:gd name="connsiteY3248" fmla="*/ 2619795 h 3559016"/>
                <a:gd name="connsiteX3249" fmla="*/ 2123420 w 3171729"/>
                <a:gd name="connsiteY3249" fmla="*/ 2641226 h 3559016"/>
                <a:gd name="connsiteX3250" fmla="*/ 2092845 w 3171729"/>
                <a:gd name="connsiteY3250" fmla="*/ 2649989 h 3559016"/>
                <a:gd name="connsiteX3251" fmla="*/ 2048363 w 3171729"/>
                <a:gd name="connsiteY3251" fmla="*/ 2690280 h 3559016"/>
                <a:gd name="connsiteX3252" fmla="*/ 2048363 w 3171729"/>
                <a:gd name="connsiteY3252" fmla="*/ 2690947 h 3559016"/>
                <a:gd name="connsiteX3253" fmla="*/ 2036838 w 3171729"/>
                <a:gd name="connsiteY3253" fmla="*/ 2708282 h 3559016"/>
                <a:gd name="connsiteX3254" fmla="*/ 2030647 w 3171729"/>
                <a:gd name="connsiteY3254" fmla="*/ 2708282 h 3559016"/>
                <a:gd name="connsiteX3255" fmla="*/ 2028265 w 3171729"/>
                <a:gd name="connsiteY3255" fmla="*/ 2708282 h 3559016"/>
                <a:gd name="connsiteX3256" fmla="*/ 2026837 w 3171729"/>
                <a:gd name="connsiteY3256" fmla="*/ 2708282 h 3559016"/>
                <a:gd name="connsiteX3257" fmla="*/ 2023884 w 3171729"/>
                <a:gd name="connsiteY3257" fmla="*/ 2708282 h 3559016"/>
                <a:gd name="connsiteX3258" fmla="*/ 2022264 w 3171729"/>
                <a:gd name="connsiteY3258" fmla="*/ 2708282 h 3559016"/>
                <a:gd name="connsiteX3259" fmla="*/ 2019121 w 3171729"/>
                <a:gd name="connsiteY3259" fmla="*/ 2708282 h 3559016"/>
                <a:gd name="connsiteX3260" fmla="*/ 2017121 w 3171729"/>
                <a:gd name="connsiteY3260" fmla="*/ 2708282 h 3559016"/>
                <a:gd name="connsiteX3261" fmla="*/ 2013692 w 3171729"/>
                <a:gd name="connsiteY3261" fmla="*/ 2708282 h 3559016"/>
                <a:gd name="connsiteX3262" fmla="*/ 2012168 w 3171729"/>
                <a:gd name="connsiteY3262" fmla="*/ 2708282 h 3559016"/>
                <a:gd name="connsiteX3263" fmla="*/ 2007691 w 3171729"/>
                <a:gd name="connsiteY3263" fmla="*/ 2708759 h 3559016"/>
                <a:gd name="connsiteX3264" fmla="*/ 2006834 w 3171729"/>
                <a:gd name="connsiteY3264" fmla="*/ 2708759 h 3559016"/>
                <a:gd name="connsiteX3265" fmla="*/ 2002072 w 3171729"/>
                <a:gd name="connsiteY3265" fmla="*/ 2708759 h 3559016"/>
                <a:gd name="connsiteX3266" fmla="*/ 2001024 w 3171729"/>
                <a:gd name="connsiteY3266" fmla="*/ 2708759 h 3559016"/>
                <a:gd name="connsiteX3267" fmla="*/ 1995880 w 3171729"/>
                <a:gd name="connsiteY3267" fmla="*/ 2709330 h 3559016"/>
                <a:gd name="connsiteX3268" fmla="*/ 1995880 w 3171729"/>
                <a:gd name="connsiteY3268" fmla="*/ 2709330 h 3559016"/>
                <a:gd name="connsiteX3269" fmla="*/ 1971592 w 3171729"/>
                <a:gd name="connsiteY3269" fmla="*/ 2711902 h 3559016"/>
                <a:gd name="connsiteX3270" fmla="*/ 1958542 w 3171729"/>
                <a:gd name="connsiteY3270" fmla="*/ 2695233 h 3559016"/>
                <a:gd name="connsiteX3271" fmla="*/ 1900821 w 3171729"/>
                <a:gd name="connsiteY3271" fmla="*/ 2686565 h 3559016"/>
                <a:gd name="connsiteX3272" fmla="*/ 1900345 w 3171729"/>
                <a:gd name="connsiteY3272" fmla="*/ 2686565 h 3559016"/>
                <a:gd name="connsiteX3273" fmla="*/ 1878056 w 3171729"/>
                <a:gd name="connsiteY3273" fmla="*/ 2692280 h 3559016"/>
                <a:gd name="connsiteX3274" fmla="*/ 1816239 w 3171729"/>
                <a:gd name="connsiteY3274" fmla="*/ 2636750 h 3559016"/>
                <a:gd name="connsiteX3275" fmla="*/ 1816239 w 3171729"/>
                <a:gd name="connsiteY3275" fmla="*/ 2482730 h 3559016"/>
                <a:gd name="connsiteX3276" fmla="*/ 1897773 w 3171729"/>
                <a:gd name="connsiteY3276" fmla="*/ 2482730 h 3559016"/>
                <a:gd name="connsiteX3277" fmla="*/ 1909774 w 3171729"/>
                <a:gd name="connsiteY3277" fmla="*/ 2455775 h 3559016"/>
                <a:gd name="connsiteX3278" fmla="*/ 1909774 w 3171729"/>
                <a:gd name="connsiteY3278" fmla="*/ 2391290 h 3559016"/>
                <a:gd name="connsiteX3279" fmla="*/ 1924443 w 3171729"/>
                <a:gd name="connsiteY3279" fmla="*/ 2391290 h 3559016"/>
                <a:gd name="connsiteX3280" fmla="*/ 1924443 w 3171729"/>
                <a:gd name="connsiteY3280" fmla="*/ 2413007 h 3559016"/>
                <a:gd name="connsiteX3281" fmla="*/ 1931968 w 3171729"/>
                <a:gd name="connsiteY3281" fmla="*/ 2413007 h 3559016"/>
                <a:gd name="connsiteX3282" fmla="*/ 1946541 w 3171729"/>
                <a:gd name="connsiteY3282" fmla="*/ 2408150 h 3559016"/>
                <a:gd name="connsiteX3283" fmla="*/ 1961686 w 3171729"/>
                <a:gd name="connsiteY3283" fmla="*/ 2397386 h 3559016"/>
                <a:gd name="connsiteX3284" fmla="*/ 1968067 w 3171729"/>
                <a:gd name="connsiteY3284" fmla="*/ 2414245 h 3559016"/>
                <a:gd name="connsiteX3285" fmla="*/ 1987117 w 3171729"/>
                <a:gd name="connsiteY3285" fmla="*/ 2430343 h 3559016"/>
                <a:gd name="connsiteX3286" fmla="*/ 2001214 w 3171729"/>
                <a:gd name="connsiteY3286" fmla="*/ 2430343 h 3559016"/>
                <a:gd name="connsiteX3287" fmla="*/ 2026551 w 3171729"/>
                <a:gd name="connsiteY3287" fmla="*/ 2432343 h 3559016"/>
                <a:gd name="connsiteX3288" fmla="*/ 2047696 w 3171729"/>
                <a:gd name="connsiteY3288" fmla="*/ 2437582 h 3559016"/>
                <a:gd name="connsiteX3289" fmla="*/ 2049697 w 3171729"/>
                <a:gd name="connsiteY3289" fmla="*/ 2437582 h 3559016"/>
                <a:gd name="connsiteX3290" fmla="*/ 2055412 w 3171729"/>
                <a:gd name="connsiteY3290" fmla="*/ 2413484 h 3559016"/>
                <a:gd name="connsiteX3291" fmla="*/ 2058079 w 3171729"/>
                <a:gd name="connsiteY3291" fmla="*/ 2418627 h 3559016"/>
                <a:gd name="connsiteX3292" fmla="*/ 2070080 w 3171729"/>
                <a:gd name="connsiteY3292" fmla="*/ 2431295 h 3559016"/>
                <a:gd name="connsiteX3293" fmla="*/ 2070080 w 3171729"/>
                <a:gd name="connsiteY3293" fmla="*/ 2445678 h 3559016"/>
                <a:gd name="connsiteX3294" fmla="*/ 2072176 w 3171729"/>
                <a:gd name="connsiteY3294" fmla="*/ 2445678 h 3559016"/>
                <a:gd name="connsiteX3295" fmla="*/ 2087130 w 3171729"/>
                <a:gd name="connsiteY3295" fmla="*/ 2449964 h 3559016"/>
                <a:gd name="connsiteX3296" fmla="*/ 2106847 w 3171729"/>
                <a:gd name="connsiteY3296" fmla="*/ 2461680 h 3559016"/>
                <a:gd name="connsiteX3297" fmla="*/ 2117705 w 3171729"/>
                <a:gd name="connsiteY3297" fmla="*/ 2469014 h 3559016"/>
                <a:gd name="connsiteX3298" fmla="*/ 2121039 w 3171729"/>
                <a:gd name="connsiteY3298" fmla="*/ 2476825 h 3559016"/>
                <a:gd name="connsiteX3299" fmla="*/ 2126468 w 3171729"/>
                <a:gd name="connsiteY3299" fmla="*/ 2488255 h 3559016"/>
                <a:gd name="connsiteX3300" fmla="*/ 2139898 w 3171729"/>
                <a:gd name="connsiteY3300" fmla="*/ 2506257 h 3559016"/>
                <a:gd name="connsiteX3301" fmla="*/ 2156662 w 3171729"/>
                <a:gd name="connsiteY3301" fmla="*/ 2506257 h 3559016"/>
                <a:gd name="connsiteX3302" fmla="*/ 2156662 w 3171729"/>
                <a:gd name="connsiteY3302" fmla="*/ 2503971 h 3559016"/>
                <a:gd name="connsiteX3303" fmla="*/ 2158567 w 3171729"/>
                <a:gd name="connsiteY3303" fmla="*/ 2494922 h 3559016"/>
                <a:gd name="connsiteX3304" fmla="*/ 2170378 w 3171729"/>
                <a:gd name="connsiteY3304" fmla="*/ 2499685 h 3559016"/>
                <a:gd name="connsiteX3305" fmla="*/ 2170378 w 3171729"/>
                <a:gd name="connsiteY3305" fmla="*/ 2506257 h 3559016"/>
                <a:gd name="connsiteX3306" fmla="*/ 2186666 w 3171729"/>
                <a:gd name="connsiteY3306" fmla="*/ 2506257 h 3559016"/>
                <a:gd name="connsiteX3307" fmla="*/ 2181618 w 3171729"/>
                <a:gd name="connsiteY3307" fmla="*/ 2440153 h 3559016"/>
                <a:gd name="connsiteX3308" fmla="*/ 2158091 w 3171729"/>
                <a:gd name="connsiteY3308" fmla="*/ 2437868 h 3559016"/>
                <a:gd name="connsiteX3309" fmla="*/ 2158091 w 3171729"/>
                <a:gd name="connsiteY3309" fmla="*/ 2450440 h 3559016"/>
                <a:gd name="connsiteX3310" fmla="*/ 2150852 w 3171729"/>
                <a:gd name="connsiteY3310" fmla="*/ 2450440 h 3559016"/>
                <a:gd name="connsiteX3311" fmla="*/ 2133898 w 3171729"/>
                <a:gd name="connsiteY3311" fmla="*/ 2437105 h 3559016"/>
                <a:gd name="connsiteX3312" fmla="*/ 2117324 w 3171729"/>
                <a:gd name="connsiteY3312" fmla="*/ 2416341 h 3559016"/>
                <a:gd name="connsiteX3313" fmla="*/ 2115610 w 3171729"/>
                <a:gd name="connsiteY3313" fmla="*/ 2400339 h 3559016"/>
                <a:gd name="connsiteX3314" fmla="*/ 2122087 w 3171729"/>
                <a:gd name="connsiteY3314" fmla="*/ 2385575 h 3559016"/>
                <a:gd name="connsiteX3315" fmla="*/ 2122087 w 3171729"/>
                <a:gd name="connsiteY3315" fmla="*/ 2373574 h 3559016"/>
                <a:gd name="connsiteX3316" fmla="*/ 2126849 w 3171729"/>
                <a:gd name="connsiteY3316" fmla="*/ 2355476 h 3559016"/>
                <a:gd name="connsiteX3317" fmla="*/ 2126849 w 3171729"/>
                <a:gd name="connsiteY3317" fmla="*/ 2355000 h 3559016"/>
                <a:gd name="connsiteX3318" fmla="*/ 2125992 w 3171729"/>
                <a:gd name="connsiteY3318" fmla="*/ 2331664 h 3559016"/>
                <a:gd name="connsiteX3319" fmla="*/ 2130659 w 3171729"/>
                <a:gd name="connsiteY3319" fmla="*/ 2321472 h 3559016"/>
                <a:gd name="connsiteX3320" fmla="*/ 2130659 w 3171729"/>
                <a:gd name="connsiteY3320" fmla="*/ 2320805 h 3559016"/>
                <a:gd name="connsiteX3321" fmla="*/ 2119324 w 3171729"/>
                <a:gd name="connsiteY3321" fmla="*/ 2307756 h 3559016"/>
                <a:gd name="connsiteX3322" fmla="*/ 2133421 w 3171729"/>
                <a:gd name="connsiteY3322" fmla="*/ 2296897 h 3559016"/>
                <a:gd name="connsiteX3323" fmla="*/ 2151519 w 3171729"/>
                <a:gd name="connsiteY3323" fmla="*/ 2263941 h 3559016"/>
                <a:gd name="connsiteX3324" fmla="*/ 2192381 w 3171729"/>
                <a:gd name="connsiteY3324" fmla="*/ 2253083 h 3559016"/>
                <a:gd name="connsiteX3325" fmla="*/ 2203335 w 3171729"/>
                <a:gd name="connsiteY3325" fmla="*/ 2257464 h 3559016"/>
                <a:gd name="connsiteX3326" fmla="*/ 2201430 w 3171729"/>
                <a:gd name="connsiteY3326" fmla="*/ 2267942 h 3559016"/>
                <a:gd name="connsiteX3327" fmla="*/ 2206192 w 3171729"/>
                <a:gd name="connsiteY3327" fmla="*/ 2271752 h 3559016"/>
                <a:gd name="connsiteX3328" fmla="*/ 2234767 w 3171729"/>
                <a:gd name="connsiteY3328" fmla="*/ 2282991 h 3559016"/>
                <a:gd name="connsiteX3329" fmla="*/ 2262771 w 3171729"/>
                <a:gd name="connsiteY3329" fmla="*/ 2289849 h 3559016"/>
                <a:gd name="connsiteX3330" fmla="*/ 2279535 w 3171729"/>
                <a:gd name="connsiteY3330" fmla="*/ 2289849 h 3559016"/>
                <a:gd name="connsiteX3331" fmla="*/ 2302871 w 3171729"/>
                <a:gd name="connsiteY3331" fmla="*/ 2308327 h 3559016"/>
                <a:gd name="connsiteX3332" fmla="*/ 2293632 w 3171729"/>
                <a:gd name="connsiteY3332" fmla="*/ 2790769 h 3559016"/>
                <a:gd name="connsiteX3333" fmla="*/ 2309062 w 3171729"/>
                <a:gd name="connsiteY3333" fmla="*/ 2806580 h 3559016"/>
                <a:gd name="connsiteX3334" fmla="*/ 2307824 w 3171729"/>
                <a:gd name="connsiteY3334" fmla="*/ 2825630 h 3559016"/>
                <a:gd name="connsiteX3335" fmla="*/ 2279249 w 3171729"/>
                <a:gd name="connsiteY3335" fmla="*/ 2848395 h 3559016"/>
                <a:gd name="connsiteX3336" fmla="*/ 2279249 w 3171729"/>
                <a:gd name="connsiteY3336" fmla="*/ 2891258 h 3559016"/>
                <a:gd name="connsiteX3337" fmla="*/ 2232577 w 3171729"/>
                <a:gd name="connsiteY3337" fmla="*/ 2944788 h 3559016"/>
                <a:gd name="connsiteX3338" fmla="*/ 2192762 w 3171729"/>
                <a:gd name="connsiteY3338" fmla="*/ 2931072 h 3559016"/>
                <a:gd name="connsiteX3339" fmla="*/ 2150471 w 3171729"/>
                <a:gd name="connsiteY3339" fmla="*/ 2919737 h 3559016"/>
                <a:gd name="connsiteX3340" fmla="*/ 2140946 w 3171729"/>
                <a:gd name="connsiteY3340" fmla="*/ 2914975 h 3559016"/>
                <a:gd name="connsiteX3341" fmla="*/ 2114276 w 3171729"/>
                <a:gd name="connsiteY3341" fmla="*/ 2900973 h 3559016"/>
                <a:gd name="connsiteX3342" fmla="*/ 2114276 w 3171729"/>
                <a:gd name="connsiteY3342" fmla="*/ 2900973 h 3559016"/>
                <a:gd name="connsiteX3343" fmla="*/ 2076176 w 3171729"/>
                <a:gd name="connsiteY3343" fmla="*/ 2884495 h 3559016"/>
                <a:gd name="connsiteX3344" fmla="*/ 2076176 w 3171729"/>
                <a:gd name="connsiteY3344" fmla="*/ 2867159 h 3559016"/>
                <a:gd name="connsiteX3345" fmla="*/ 2066080 w 3171729"/>
                <a:gd name="connsiteY3345" fmla="*/ 2836394 h 3559016"/>
                <a:gd name="connsiteX3346" fmla="*/ 2051602 w 3171729"/>
                <a:gd name="connsiteY3346" fmla="*/ 2836394 h 3559016"/>
                <a:gd name="connsiteX3347" fmla="*/ 2051602 w 3171729"/>
                <a:gd name="connsiteY3347" fmla="*/ 2819915 h 3559016"/>
                <a:gd name="connsiteX3348" fmla="*/ 2011787 w 3171729"/>
                <a:gd name="connsiteY3348" fmla="*/ 2802961 h 3559016"/>
                <a:gd name="connsiteX3349" fmla="*/ 2011787 w 3171729"/>
                <a:gd name="connsiteY3349" fmla="*/ 2764861 h 3559016"/>
                <a:gd name="connsiteX3350" fmla="*/ 1981117 w 3171729"/>
                <a:gd name="connsiteY3350" fmla="*/ 2747811 h 3559016"/>
                <a:gd name="connsiteX3351" fmla="*/ 1972830 w 3171729"/>
                <a:gd name="connsiteY3351" fmla="*/ 2719236 h 3559016"/>
                <a:gd name="connsiteX3352" fmla="*/ 1974735 w 3171729"/>
                <a:gd name="connsiteY3352" fmla="*/ 2719236 h 3559016"/>
                <a:gd name="connsiteX3353" fmla="*/ 1974735 w 3171729"/>
                <a:gd name="connsiteY3353" fmla="*/ 2718760 h 3559016"/>
                <a:gd name="connsiteX3354" fmla="*/ 2009501 w 3171729"/>
                <a:gd name="connsiteY3354" fmla="*/ 2715045 h 3559016"/>
                <a:gd name="connsiteX3355" fmla="*/ 2012168 w 3171729"/>
                <a:gd name="connsiteY3355" fmla="*/ 2715045 h 3559016"/>
                <a:gd name="connsiteX3356" fmla="*/ 2014073 w 3171729"/>
                <a:gd name="connsiteY3356" fmla="*/ 2715045 h 3559016"/>
                <a:gd name="connsiteX3357" fmla="*/ 2017502 w 3171729"/>
                <a:gd name="connsiteY3357" fmla="*/ 2715045 h 3559016"/>
                <a:gd name="connsiteX3358" fmla="*/ 2019312 w 3171729"/>
                <a:gd name="connsiteY3358" fmla="*/ 2715045 h 3559016"/>
                <a:gd name="connsiteX3359" fmla="*/ 2022360 w 3171729"/>
                <a:gd name="connsiteY3359" fmla="*/ 2715045 h 3559016"/>
                <a:gd name="connsiteX3360" fmla="*/ 2024074 w 3171729"/>
                <a:gd name="connsiteY3360" fmla="*/ 2715045 h 3559016"/>
                <a:gd name="connsiteX3361" fmla="*/ 2026932 w 3171729"/>
                <a:gd name="connsiteY3361" fmla="*/ 2715045 h 3559016"/>
                <a:gd name="connsiteX3362" fmla="*/ 2028361 w 3171729"/>
                <a:gd name="connsiteY3362" fmla="*/ 2715045 h 3559016"/>
                <a:gd name="connsiteX3363" fmla="*/ 2030742 w 3171729"/>
                <a:gd name="connsiteY3363" fmla="*/ 2715045 h 3559016"/>
                <a:gd name="connsiteX3364" fmla="*/ 2031885 w 3171729"/>
                <a:gd name="connsiteY3364" fmla="*/ 2715045 h 3559016"/>
                <a:gd name="connsiteX3365" fmla="*/ 2033885 w 3171729"/>
                <a:gd name="connsiteY3365" fmla="*/ 2715045 h 3559016"/>
                <a:gd name="connsiteX3366" fmla="*/ 2036552 w 3171729"/>
                <a:gd name="connsiteY3366" fmla="*/ 2715045 h 3559016"/>
                <a:gd name="connsiteX3367" fmla="*/ 2052459 w 3171729"/>
                <a:gd name="connsiteY3367" fmla="*/ 2694947 h 3559016"/>
                <a:gd name="connsiteX3368" fmla="*/ 2094559 w 3171729"/>
                <a:gd name="connsiteY3368" fmla="*/ 2656847 h 3559016"/>
                <a:gd name="connsiteX3369" fmla="*/ 2128087 w 3171729"/>
                <a:gd name="connsiteY3369" fmla="*/ 2647322 h 3559016"/>
                <a:gd name="connsiteX3370" fmla="*/ 2128087 w 3171729"/>
                <a:gd name="connsiteY3370" fmla="*/ 2625605 h 3559016"/>
                <a:gd name="connsiteX3371" fmla="*/ 2150376 w 3171729"/>
                <a:gd name="connsiteY3371" fmla="*/ 2617128 h 3559016"/>
                <a:gd name="connsiteX3372" fmla="*/ 2198001 w 3171729"/>
                <a:gd name="connsiteY3372" fmla="*/ 2610460 h 3559016"/>
                <a:gd name="connsiteX3373" fmla="*/ 2188476 w 3171729"/>
                <a:gd name="connsiteY3373" fmla="*/ 2627510 h 3559016"/>
                <a:gd name="connsiteX3374" fmla="*/ 2229338 w 3171729"/>
                <a:gd name="connsiteY3374" fmla="*/ 2638083 h 3559016"/>
                <a:gd name="connsiteX3375" fmla="*/ 2252198 w 3171729"/>
                <a:gd name="connsiteY3375" fmla="*/ 2648084 h 3559016"/>
                <a:gd name="connsiteX3376" fmla="*/ 2275439 w 3171729"/>
                <a:gd name="connsiteY3376" fmla="*/ 2656752 h 3559016"/>
                <a:gd name="connsiteX3377" fmla="*/ 2284964 w 3171729"/>
                <a:gd name="connsiteY3377" fmla="*/ 2658085 h 3559016"/>
                <a:gd name="connsiteX3378" fmla="*/ 2304776 w 3171729"/>
                <a:gd name="connsiteY3378" fmla="*/ 2663324 h 3559016"/>
                <a:gd name="connsiteX3379" fmla="*/ 2307348 w 3171729"/>
                <a:gd name="connsiteY3379" fmla="*/ 2684279 h 3559016"/>
                <a:gd name="connsiteX3380" fmla="*/ 2308777 w 3171729"/>
                <a:gd name="connsiteY3380" fmla="*/ 2736095 h 3559016"/>
                <a:gd name="connsiteX3381" fmla="*/ 2291727 w 3171729"/>
                <a:gd name="connsiteY3381" fmla="*/ 2765242 h 3559016"/>
                <a:gd name="connsiteX3382" fmla="*/ 1834813 w 3171729"/>
                <a:gd name="connsiteY3382" fmla="*/ 3095569 h 3559016"/>
                <a:gd name="connsiteX3383" fmla="*/ 1834813 w 3171729"/>
                <a:gd name="connsiteY3383" fmla="*/ 3095569 h 3559016"/>
                <a:gd name="connsiteX3384" fmla="*/ 1834813 w 3171729"/>
                <a:gd name="connsiteY3384" fmla="*/ 3123382 h 3559016"/>
                <a:gd name="connsiteX3385" fmla="*/ 1805571 w 3171729"/>
                <a:gd name="connsiteY3385" fmla="*/ 3143384 h 3559016"/>
                <a:gd name="connsiteX3386" fmla="*/ 1788330 w 3171729"/>
                <a:gd name="connsiteY3386" fmla="*/ 3170245 h 3559016"/>
                <a:gd name="connsiteX3387" fmla="*/ 1752993 w 3171729"/>
                <a:gd name="connsiteY3387" fmla="*/ 3170245 h 3559016"/>
                <a:gd name="connsiteX3388" fmla="*/ 1741182 w 3171729"/>
                <a:gd name="connsiteY3388" fmla="*/ 3163006 h 3559016"/>
                <a:gd name="connsiteX3389" fmla="*/ 1741182 w 3171729"/>
                <a:gd name="connsiteY3389" fmla="*/ 3123001 h 3559016"/>
                <a:gd name="connsiteX3390" fmla="*/ 1739848 w 3171729"/>
                <a:gd name="connsiteY3390" fmla="*/ 3080710 h 3559016"/>
                <a:gd name="connsiteX3391" fmla="*/ 1735848 w 3171729"/>
                <a:gd name="connsiteY3391" fmla="*/ 3078424 h 3559016"/>
                <a:gd name="connsiteX3392" fmla="*/ 1734610 w 3171729"/>
                <a:gd name="connsiteY3392" fmla="*/ 3077662 h 3559016"/>
                <a:gd name="connsiteX3393" fmla="*/ 1731752 w 3171729"/>
                <a:gd name="connsiteY3393" fmla="*/ 3075852 h 3559016"/>
                <a:gd name="connsiteX3394" fmla="*/ 1730323 w 3171729"/>
                <a:gd name="connsiteY3394" fmla="*/ 3074804 h 3559016"/>
                <a:gd name="connsiteX3395" fmla="*/ 1727847 w 3171729"/>
                <a:gd name="connsiteY3395" fmla="*/ 3072899 h 3559016"/>
                <a:gd name="connsiteX3396" fmla="*/ 1726323 w 3171729"/>
                <a:gd name="connsiteY3396" fmla="*/ 3071756 h 3559016"/>
                <a:gd name="connsiteX3397" fmla="*/ 1724132 w 3171729"/>
                <a:gd name="connsiteY3397" fmla="*/ 3070042 h 3559016"/>
                <a:gd name="connsiteX3398" fmla="*/ 1722703 w 3171729"/>
                <a:gd name="connsiteY3398" fmla="*/ 3068899 h 3559016"/>
                <a:gd name="connsiteX3399" fmla="*/ 1720798 w 3171729"/>
                <a:gd name="connsiteY3399" fmla="*/ 3067375 h 3559016"/>
                <a:gd name="connsiteX3400" fmla="*/ 1719560 w 3171729"/>
                <a:gd name="connsiteY3400" fmla="*/ 3066327 h 3559016"/>
                <a:gd name="connsiteX3401" fmla="*/ 1718227 w 3171729"/>
                <a:gd name="connsiteY3401" fmla="*/ 3065184 h 3559016"/>
                <a:gd name="connsiteX3402" fmla="*/ 1715560 w 3171729"/>
                <a:gd name="connsiteY3402" fmla="*/ 3062803 h 3559016"/>
                <a:gd name="connsiteX3403" fmla="*/ 1715560 w 3171729"/>
                <a:gd name="connsiteY3403" fmla="*/ 2924309 h 3559016"/>
                <a:gd name="connsiteX3404" fmla="*/ 1763851 w 3171729"/>
                <a:gd name="connsiteY3404" fmla="*/ 2924309 h 3559016"/>
                <a:gd name="connsiteX3405" fmla="*/ 1763851 w 3171729"/>
                <a:gd name="connsiteY3405" fmla="*/ 2746001 h 3559016"/>
                <a:gd name="connsiteX3406" fmla="*/ 1878151 w 3171729"/>
                <a:gd name="connsiteY3406" fmla="*/ 2733143 h 3559016"/>
                <a:gd name="connsiteX3407" fmla="*/ 1889867 w 3171729"/>
                <a:gd name="connsiteY3407" fmla="*/ 2746763 h 3559016"/>
                <a:gd name="connsiteX3408" fmla="*/ 1937016 w 3171729"/>
                <a:gd name="connsiteY3408" fmla="*/ 2727142 h 3559016"/>
                <a:gd name="connsiteX3409" fmla="*/ 1951684 w 3171729"/>
                <a:gd name="connsiteY3409" fmla="*/ 2719808 h 3559016"/>
                <a:gd name="connsiteX3410" fmla="*/ 1968258 w 3171729"/>
                <a:gd name="connsiteY3410" fmla="*/ 2719808 h 3559016"/>
                <a:gd name="connsiteX3411" fmla="*/ 1977783 w 3171729"/>
                <a:gd name="connsiteY3411" fmla="*/ 2751145 h 3559016"/>
                <a:gd name="connsiteX3412" fmla="*/ 2007691 w 3171729"/>
                <a:gd name="connsiteY3412" fmla="*/ 2767813 h 3559016"/>
                <a:gd name="connsiteX3413" fmla="*/ 2007691 w 3171729"/>
                <a:gd name="connsiteY3413" fmla="*/ 2805913 h 3559016"/>
                <a:gd name="connsiteX3414" fmla="*/ 2047506 w 3171729"/>
                <a:gd name="connsiteY3414" fmla="*/ 2822868 h 3559016"/>
                <a:gd name="connsiteX3415" fmla="*/ 2047506 w 3171729"/>
                <a:gd name="connsiteY3415" fmla="*/ 2840775 h 3559016"/>
                <a:gd name="connsiteX3416" fmla="*/ 2063317 w 3171729"/>
                <a:gd name="connsiteY3416" fmla="*/ 2840775 h 3559016"/>
                <a:gd name="connsiteX3417" fmla="*/ 2072080 w 3171729"/>
                <a:gd name="connsiteY3417" fmla="*/ 2867159 h 3559016"/>
                <a:gd name="connsiteX3418" fmla="*/ 2072080 w 3171729"/>
                <a:gd name="connsiteY3418" fmla="*/ 2887257 h 3559016"/>
                <a:gd name="connsiteX3419" fmla="*/ 2113133 w 3171729"/>
                <a:gd name="connsiteY3419" fmla="*/ 2904878 h 3559016"/>
                <a:gd name="connsiteX3420" fmla="*/ 2116467 w 3171729"/>
                <a:gd name="connsiteY3420" fmla="*/ 2906593 h 3559016"/>
                <a:gd name="connsiteX3421" fmla="*/ 2145804 w 3171729"/>
                <a:gd name="connsiteY3421" fmla="*/ 2922023 h 3559016"/>
                <a:gd name="connsiteX3422" fmla="*/ 2130754 w 3171729"/>
                <a:gd name="connsiteY3422" fmla="*/ 2933263 h 3559016"/>
                <a:gd name="connsiteX3423" fmla="*/ 2130754 w 3171729"/>
                <a:gd name="connsiteY3423" fmla="*/ 2944883 h 3559016"/>
                <a:gd name="connsiteX3424" fmla="*/ 2108085 w 3171729"/>
                <a:gd name="connsiteY3424" fmla="*/ 2944883 h 3559016"/>
                <a:gd name="connsiteX3425" fmla="*/ 2087511 w 3171729"/>
                <a:gd name="connsiteY3425" fmla="*/ 2953932 h 3559016"/>
                <a:gd name="connsiteX3426" fmla="*/ 2068461 w 3171729"/>
                <a:gd name="connsiteY3426" fmla="*/ 2984221 h 3559016"/>
                <a:gd name="connsiteX3427" fmla="*/ 2043029 w 3171729"/>
                <a:gd name="connsiteY3427" fmla="*/ 2997080 h 3559016"/>
                <a:gd name="connsiteX3428" fmla="*/ 2026075 w 3171729"/>
                <a:gd name="connsiteY3428" fmla="*/ 2997080 h 3559016"/>
                <a:gd name="connsiteX3429" fmla="*/ 2026075 w 3171729"/>
                <a:gd name="connsiteY3429" fmla="*/ 3030513 h 3559016"/>
                <a:gd name="connsiteX3430" fmla="*/ 1993785 w 3171729"/>
                <a:gd name="connsiteY3430" fmla="*/ 3057754 h 3559016"/>
                <a:gd name="connsiteX3431" fmla="*/ 1981783 w 3171729"/>
                <a:gd name="connsiteY3431" fmla="*/ 3057754 h 3559016"/>
                <a:gd name="connsiteX3432" fmla="*/ 1951494 w 3171729"/>
                <a:gd name="connsiteY3432" fmla="*/ 3122144 h 3559016"/>
                <a:gd name="connsiteX3433" fmla="*/ 1913870 w 3171729"/>
                <a:gd name="connsiteY3433" fmla="*/ 3122144 h 3559016"/>
                <a:gd name="connsiteX3434" fmla="*/ 1895677 w 3171729"/>
                <a:gd name="connsiteY3434" fmla="*/ 3111380 h 3559016"/>
                <a:gd name="connsiteX3435" fmla="*/ 1864721 w 3171729"/>
                <a:gd name="connsiteY3435" fmla="*/ 3080329 h 3559016"/>
                <a:gd name="connsiteX3436" fmla="*/ 1851481 w 3171729"/>
                <a:gd name="connsiteY3436" fmla="*/ 3080329 h 3559016"/>
                <a:gd name="connsiteX3437" fmla="*/ 1344466 w 3171729"/>
                <a:gd name="connsiteY3437" fmla="*/ 2684279 h 3559016"/>
                <a:gd name="connsiteX3438" fmla="*/ 1344466 w 3171729"/>
                <a:gd name="connsiteY3438" fmla="*/ 2618366 h 3559016"/>
                <a:gd name="connsiteX3439" fmla="*/ 1354848 w 3171729"/>
                <a:gd name="connsiteY3439" fmla="*/ 2606746 h 3559016"/>
                <a:gd name="connsiteX3440" fmla="*/ 1369040 w 3171729"/>
                <a:gd name="connsiteY3440" fmla="*/ 2547405 h 3559016"/>
                <a:gd name="connsiteX3441" fmla="*/ 1371802 w 3171729"/>
                <a:gd name="connsiteY3441" fmla="*/ 2526450 h 3559016"/>
                <a:gd name="connsiteX3442" fmla="*/ 1383137 w 3171729"/>
                <a:gd name="connsiteY3442" fmla="*/ 2516068 h 3559016"/>
                <a:gd name="connsiteX3443" fmla="*/ 1385137 w 3171729"/>
                <a:gd name="connsiteY3443" fmla="*/ 2497018 h 3559016"/>
                <a:gd name="connsiteX3444" fmla="*/ 1408188 w 3171729"/>
                <a:gd name="connsiteY3444" fmla="*/ 2466633 h 3559016"/>
                <a:gd name="connsiteX3445" fmla="*/ 1428571 w 3171729"/>
                <a:gd name="connsiteY3445" fmla="*/ 2451964 h 3559016"/>
                <a:gd name="connsiteX3446" fmla="*/ 1434286 w 3171729"/>
                <a:gd name="connsiteY3446" fmla="*/ 2394243 h 3559016"/>
                <a:gd name="connsiteX3447" fmla="*/ 1445335 w 3171729"/>
                <a:gd name="connsiteY3447" fmla="*/ 2386147 h 3559016"/>
                <a:gd name="connsiteX3448" fmla="*/ 1408855 w 3171729"/>
                <a:gd name="connsiteY3448" fmla="*/ 2300422 h 3559016"/>
                <a:gd name="connsiteX3449" fmla="*/ 1408855 w 3171729"/>
                <a:gd name="connsiteY3449" fmla="*/ 2282705 h 3559016"/>
                <a:gd name="connsiteX3450" fmla="*/ 1419523 w 3171729"/>
                <a:gd name="connsiteY3450" fmla="*/ 2266227 h 3559016"/>
                <a:gd name="connsiteX3451" fmla="*/ 1419523 w 3171729"/>
                <a:gd name="connsiteY3451" fmla="*/ 2265084 h 3559016"/>
                <a:gd name="connsiteX3452" fmla="*/ 1392186 w 3171729"/>
                <a:gd name="connsiteY3452" fmla="*/ 2188217 h 3559016"/>
                <a:gd name="connsiteX3453" fmla="*/ 1386280 w 3171729"/>
                <a:gd name="connsiteY3453" fmla="*/ 2171168 h 3559016"/>
                <a:gd name="connsiteX3454" fmla="*/ 1386280 w 3171729"/>
                <a:gd name="connsiteY3454" fmla="*/ 2171168 h 3559016"/>
                <a:gd name="connsiteX3455" fmla="*/ 1369516 w 3171729"/>
                <a:gd name="connsiteY3455" fmla="*/ 2154213 h 3559016"/>
                <a:gd name="connsiteX3456" fmla="*/ 1369516 w 3171729"/>
                <a:gd name="connsiteY3456" fmla="*/ 2149355 h 3559016"/>
                <a:gd name="connsiteX3457" fmla="*/ 1395329 w 3171729"/>
                <a:gd name="connsiteY3457" fmla="*/ 2133353 h 3559016"/>
                <a:gd name="connsiteX3458" fmla="*/ 1566779 w 3171729"/>
                <a:gd name="connsiteY3458" fmla="*/ 2133353 h 3559016"/>
                <a:gd name="connsiteX3459" fmla="*/ 1566779 w 3171729"/>
                <a:gd name="connsiteY3459" fmla="*/ 2173549 h 3559016"/>
                <a:gd name="connsiteX3460" fmla="*/ 1566779 w 3171729"/>
                <a:gd name="connsiteY3460" fmla="*/ 2175073 h 3559016"/>
                <a:gd name="connsiteX3461" fmla="*/ 1595354 w 3171729"/>
                <a:gd name="connsiteY3461" fmla="*/ 2230127 h 3559016"/>
                <a:gd name="connsiteX3462" fmla="*/ 1613928 w 3171729"/>
                <a:gd name="connsiteY3462" fmla="*/ 2242795 h 3559016"/>
                <a:gd name="connsiteX3463" fmla="*/ 1635169 w 3171729"/>
                <a:gd name="connsiteY3463" fmla="*/ 2239747 h 3559016"/>
                <a:gd name="connsiteX3464" fmla="*/ 1655933 w 3171729"/>
                <a:gd name="connsiteY3464" fmla="*/ 2231651 h 3559016"/>
                <a:gd name="connsiteX3465" fmla="*/ 1664982 w 3171729"/>
                <a:gd name="connsiteY3465" fmla="*/ 2237080 h 3559016"/>
                <a:gd name="connsiteX3466" fmla="*/ 1697748 w 3171729"/>
                <a:gd name="connsiteY3466" fmla="*/ 2235461 h 3559016"/>
                <a:gd name="connsiteX3467" fmla="*/ 1697748 w 3171729"/>
                <a:gd name="connsiteY3467" fmla="*/ 2201076 h 3559016"/>
                <a:gd name="connsiteX3468" fmla="*/ 1704034 w 3171729"/>
                <a:gd name="connsiteY3468" fmla="*/ 2187360 h 3559016"/>
                <a:gd name="connsiteX3469" fmla="*/ 1746992 w 3171729"/>
                <a:gd name="connsiteY3469" fmla="*/ 2187360 h 3559016"/>
                <a:gd name="connsiteX3470" fmla="*/ 1746992 w 3171729"/>
                <a:gd name="connsiteY3470" fmla="*/ 2202981 h 3559016"/>
                <a:gd name="connsiteX3471" fmla="*/ 1796522 w 3171729"/>
                <a:gd name="connsiteY3471" fmla="*/ 2202981 h 3559016"/>
                <a:gd name="connsiteX3472" fmla="*/ 1809667 w 3171729"/>
                <a:gd name="connsiteY3472" fmla="*/ 2208696 h 3559016"/>
                <a:gd name="connsiteX3473" fmla="*/ 1795665 w 3171729"/>
                <a:gd name="connsiteY3473" fmla="*/ 2229175 h 3559016"/>
                <a:gd name="connsiteX3474" fmla="*/ 1810905 w 3171729"/>
                <a:gd name="connsiteY3474" fmla="*/ 2256988 h 3559016"/>
                <a:gd name="connsiteX3475" fmla="*/ 1810905 w 3171729"/>
                <a:gd name="connsiteY3475" fmla="*/ 2297183 h 3559016"/>
                <a:gd name="connsiteX3476" fmla="*/ 1819477 w 3171729"/>
                <a:gd name="connsiteY3476" fmla="*/ 2317376 h 3559016"/>
                <a:gd name="connsiteX3477" fmla="*/ 1826430 w 3171729"/>
                <a:gd name="connsiteY3477" fmla="*/ 2360048 h 3559016"/>
                <a:gd name="connsiteX3478" fmla="*/ 1816239 w 3171729"/>
                <a:gd name="connsiteY3478" fmla="*/ 2375479 h 3559016"/>
                <a:gd name="connsiteX3479" fmla="*/ 1823097 w 3171729"/>
                <a:gd name="connsiteY3479" fmla="*/ 2390433 h 3559016"/>
                <a:gd name="connsiteX3480" fmla="*/ 1824621 w 3171729"/>
                <a:gd name="connsiteY3480" fmla="*/ 2390433 h 3559016"/>
                <a:gd name="connsiteX3481" fmla="*/ 1862149 w 3171729"/>
                <a:gd name="connsiteY3481" fmla="*/ 2380908 h 3559016"/>
                <a:gd name="connsiteX3482" fmla="*/ 1865769 w 3171729"/>
                <a:gd name="connsiteY3482" fmla="*/ 2378241 h 3559016"/>
                <a:gd name="connsiteX3483" fmla="*/ 1871103 w 3171729"/>
                <a:gd name="connsiteY3483" fmla="*/ 2381098 h 3559016"/>
                <a:gd name="connsiteX3484" fmla="*/ 1871770 w 3171729"/>
                <a:gd name="connsiteY3484" fmla="*/ 2381956 h 3559016"/>
                <a:gd name="connsiteX3485" fmla="*/ 1904631 w 3171729"/>
                <a:gd name="connsiteY3485" fmla="*/ 2381956 h 3559016"/>
                <a:gd name="connsiteX3486" fmla="*/ 1904631 w 3171729"/>
                <a:gd name="connsiteY3486" fmla="*/ 2454155 h 3559016"/>
                <a:gd name="connsiteX3487" fmla="*/ 1894058 w 3171729"/>
                <a:gd name="connsiteY3487" fmla="*/ 2477872 h 3559016"/>
                <a:gd name="connsiteX3488" fmla="*/ 1810905 w 3171729"/>
                <a:gd name="connsiteY3488" fmla="*/ 2477872 h 3559016"/>
                <a:gd name="connsiteX3489" fmla="*/ 1810905 w 3171729"/>
                <a:gd name="connsiteY3489" fmla="*/ 2641798 h 3559016"/>
                <a:gd name="connsiteX3490" fmla="*/ 1871960 w 3171729"/>
                <a:gd name="connsiteY3490" fmla="*/ 2696567 h 3559016"/>
                <a:gd name="connsiteX3491" fmla="*/ 1771376 w 3171729"/>
                <a:gd name="connsiteY3491" fmla="*/ 2722475 h 3559016"/>
                <a:gd name="connsiteX3492" fmla="*/ 1745373 w 3171729"/>
                <a:gd name="connsiteY3492" fmla="*/ 2711330 h 3559016"/>
                <a:gd name="connsiteX3493" fmla="*/ 1660410 w 3171729"/>
                <a:gd name="connsiteY3493" fmla="*/ 2711330 h 3559016"/>
                <a:gd name="connsiteX3494" fmla="*/ 1637645 w 3171729"/>
                <a:gd name="connsiteY3494" fmla="*/ 2689518 h 3559016"/>
                <a:gd name="connsiteX3495" fmla="*/ 1424952 w 3171729"/>
                <a:gd name="connsiteY3495" fmla="*/ 2689518 h 3559016"/>
                <a:gd name="connsiteX3496" fmla="*/ 1424952 w 3171729"/>
                <a:gd name="connsiteY3496" fmla="*/ 2673230 h 3559016"/>
                <a:gd name="connsiteX3497" fmla="*/ 1399139 w 3171729"/>
                <a:gd name="connsiteY3497" fmla="*/ 2673230 h 3559016"/>
                <a:gd name="connsiteX3498" fmla="*/ 1372850 w 3171729"/>
                <a:gd name="connsiteY3498" fmla="*/ 2689232 h 3559016"/>
                <a:gd name="connsiteX3499" fmla="*/ 1550872 w 3171729"/>
                <a:gd name="connsiteY3499" fmla="*/ 3243683 h 3559016"/>
                <a:gd name="connsiteX3500" fmla="*/ 1543729 w 3171729"/>
                <a:gd name="connsiteY3500" fmla="*/ 3234919 h 3559016"/>
                <a:gd name="connsiteX3501" fmla="*/ 1508962 w 3171729"/>
                <a:gd name="connsiteY3501" fmla="*/ 3187580 h 3559016"/>
                <a:gd name="connsiteX3502" fmla="*/ 1493151 w 3171729"/>
                <a:gd name="connsiteY3502" fmla="*/ 3142336 h 3559016"/>
                <a:gd name="connsiteX3503" fmla="*/ 1481721 w 3171729"/>
                <a:gd name="connsiteY3503" fmla="*/ 3090711 h 3559016"/>
                <a:gd name="connsiteX3504" fmla="*/ 1473148 w 3171729"/>
                <a:gd name="connsiteY3504" fmla="*/ 3054611 h 3559016"/>
                <a:gd name="connsiteX3505" fmla="*/ 1461909 w 3171729"/>
                <a:gd name="connsiteY3505" fmla="*/ 3018130 h 3559016"/>
                <a:gd name="connsiteX3506" fmla="*/ 1470481 w 3171729"/>
                <a:gd name="connsiteY3506" fmla="*/ 2950598 h 3559016"/>
                <a:gd name="connsiteX3507" fmla="*/ 1415141 w 3171729"/>
                <a:gd name="connsiteY3507" fmla="*/ 2855348 h 3559016"/>
                <a:gd name="connsiteX3508" fmla="*/ 1387995 w 3171729"/>
                <a:gd name="connsiteY3508" fmla="*/ 2807723 h 3559016"/>
                <a:gd name="connsiteX3509" fmla="*/ 1387995 w 3171729"/>
                <a:gd name="connsiteY3509" fmla="*/ 2780863 h 3559016"/>
                <a:gd name="connsiteX3510" fmla="*/ 1357515 w 3171729"/>
                <a:gd name="connsiteY3510" fmla="*/ 2753145 h 3559016"/>
                <a:gd name="connsiteX3511" fmla="*/ 1351990 w 3171729"/>
                <a:gd name="connsiteY3511" fmla="*/ 2732285 h 3559016"/>
                <a:gd name="connsiteX3512" fmla="*/ 1344942 w 3171729"/>
                <a:gd name="connsiteY3512" fmla="*/ 2689232 h 3559016"/>
                <a:gd name="connsiteX3513" fmla="*/ 1373517 w 3171729"/>
                <a:gd name="connsiteY3513" fmla="*/ 2694471 h 3559016"/>
                <a:gd name="connsiteX3514" fmla="*/ 1400187 w 3171729"/>
                <a:gd name="connsiteY3514" fmla="*/ 2678183 h 3559016"/>
                <a:gd name="connsiteX3515" fmla="*/ 1419904 w 3171729"/>
                <a:gd name="connsiteY3515" fmla="*/ 2678183 h 3559016"/>
                <a:gd name="connsiteX3516" fmla="*/ 1419904 w 3171729"/>
                <a:gd name="connsiteY3516" fmla="*/ 2694280 h 3559016"/>
                <a:gd name="connsiteX3517" fmla="*/ 1635264 w 3171729"/>
                <a:gd name="connsiteY3517" fmla="*/ 2694280 h 3559016"/>
                <a:gd name="connsiteX3518" fmla="*/ 1658029 w 3171729"/>
                <a:gd name="connsiteY3518" fmla="*/ 2716093 h 3559016"/>
                <a:gd name="connsiteX3519" fmla="*/ 1743754 w 3171729"/>
                <a:gd name="connsiteY3519" fmla="*/ 2716093 h 3559016"/>
                <a:gd name="connsiteX3520" fmla="*/ 1770614 w 3171729"/>
                <a:gd name="connsiteY3520" fmla="*/ 2727618 h 3559016"/>
                <a:gd name="connsiteX3521" fmla="*/ 1881390 w 3171729"/>
                <a:gd name="connsiteY3521" fmla="*/ 2699043 h 3559016"/>
                <a:gd name="connsiteX3522" fmla="*/ 1881390 w 3171729"/>
                <a:gd name="connsiteY3522" fmla="*/ 2699043 h 3559016"/>
                <a:gd name="connsiteX3523" fmla="*/ 1899678 w 3171729"/>
                <a:gd name="connsiteY3523" fmla="*/ 2694376 h 3559016"/>
                <a:gd name="connsiteX3524" fmla="*/ 1955018 w 3171729"/>
                <a:gd name="connsiteY3524" fmla="*/ 2702662 h 3559016"/>
                <a:gd name="connsiteX3525" fmla="*/ 1964543 w 3171729"/>
                <a:gd name="connsiteY3525" fmla="*/ 2715140 h 3559016"/>
                <a:gd name="connsiteX3526" fmla="*/ 1950446 w 3171729"/>
                <a:gd name="connsiteY3526" fmla="*/ 2715140 h 3559016"/>
                <a:gd name="connsiteX3527" fmla="*/ 1934444 w 3171729"/>
                <a:gd name="connsiteY3527" fmla="*/ 2722855 h 3559016"/>
                <a:gd name="connsiteX3528" fmla="*/ 1890534 w 3171729"/>
                <a:gd name="connsiteY3528" fmla="*/ 2741144 h 3559016"/>
                <a:gd name="connsiteX3529" fmla="*/ 1879485 w 3171729"/>
                <a:gd name="connsiteY3529" fmla="*/ 2728094 h 3559016"/>
                <a:gd name="connsiteX3530" fmla="*/ 1760803 w 3171729"/>
                <a:gd name="connsiteY3530" fmla="*/ 2741525 h 3559016"/>
                <a:gd name="connsiteX3531" fmla="*/ 1758708 w 3171729"/>
                <a:gd name="connsiteY3531" fmla="*/ 2741525 h 3559016"/>
                <a:gd name="connsiteX3532" fmla="*/ 1758708 w 3171729"/>
                <a:gd name="connsiteY3532" fmla="*/ 2919261 h 3559016"/>
                <a:gd name="connsiteX3533" fmla="*/ 1710416 w 3171729"/>
                <a:gd name="connsiteY3533" fmla="*/ 2919261 h 3559016"/>
                <a:gd name="connsiteX3534" fmla="*/ 1710416 w 3171729"/>
                <a:gd name="connsiteY3534" fmla="*/ 3239777 h 3559016"/>
                <a:gd name="connsiteX3535" fmla="*/ 1676697 w 3171729"/>
                <a:gd name="connsiteY3535" fmla="*/ 3249302 h 3559016"/>
                <a:gd name="connsiteX3536" fmla="*/ 1647456 w 3171729"/>
                <a:gd name="connsiteY3536" fmla="*/ 3262256 h 3559016"/>
                <a:gd name="connsiteX3537" fmla="*/ 1614023 w 3171729"/>
                <a:gd name="connsiteY3537" fmla="*/ 3262256 h 3559016"/>
                <a:gd name="connsiteX3538" fmla="*/ 1598402 w 3171729"/>
                <a:gd name="connsiteY3538" fmla="*/ 3253493 h 3559016"/>
                <a:gd name="connsiteX3539" fmla="*/ 1586305 w 3171729"/>
                <a:gd name="connsiteY3539" fmla="*/ 3228538 h 3559016"/>
                <a:gd name="connsiteX3540" fmla="*/ 1570780 w 3171729"/>
                <a:gd name="connsiteY3540" fmla="*/ 3220727 h 3559016"/>
                <a:gd name="connsiteX3541" fmla="*/ 1569065 w 3171729"/>
                <a:gd name="connsiteY3541" fmla="*/ 3220060 h 3559016"/>
                <a:gd name="connsiteX3542" fmla="*/ 2284297 w 3171729"/>
                <a:gd name="connsiteY3542" fmla="*/ 3182437 h 3559016"/>
                <a:gd name="connsiteX3543" fmla="*/ 2268105 w 3171729"/>
                <a:gd name="connsiteY3543" fmla="*/ 3213584 h 3559016"/>
                <a:gd name="connsiteX3544" fmla="*/ 2268105 w 3171729"/>
                <a:gd name="connsiteY3544" fmla="*/ 3238444 h 3559016"/>
                <a:gd name="connsiteX3545" fmla="*/ 2259342 w 3171729"/>
                <a:gd name="connsiteY3545" fmla="*/ 3251588 h 3559016"/>
                <a:gd name="connsiteX3546" fmla="*/ 2232291 w 3171729"/>
                <a:gd name="connsiteY3546" fmla="*/ 3267400 h 3559016"/>
                <a:gd name="connsiteX3547" fmla="*/ 2231624 w 3171729"/>
                <a:gd name="connsiteY3547" fmla="*/ 3267971 h 3559016"/>
                <a:gd name="connsiteX3548" fmla="*/ 2174474 w 3171729"/>
                <a:gd name="connsiteY3548" fmla="*/ 3345219 h 3559016"/>
                <a:gd name="connsiteX3549" fmla="*/ 2160853 w 3171729"/>
                <a:gd name="connsiteY3549" fmla="*/ 3370936 h 3559016"/>
                <a:gd name="connsiteX3550" fmla="*/ 2145328 w 3171729"/>
                <a:gd name="connsiteY3550" fmla="*/ 3381319 h 3559016"/>
                <a:gd name="connsiteX3551" fmla="*/ 2128373 w 3171729"/>
                <a:gd name="connsiteY3551" fmla="*/ 3393035 h 3559016"/>
                <a:gd name="connsiteX3552" fmla="*/ 2088273 w 3171729"/>
                <a:gd name="connsiteY3552" fmla="*/ 3435040 h 3559016"/>
                <a:gd name="connsiteX3553" fmla="*/ 1994166 w 3171729"/>
                <a:gd name="connsiteY3553" fmla="*/ 3491523 h 3559016"/>
                <a:gd name="connsiteX3554" fmla="*/ 1959019 w 3171729"/>
                <a:gd name="connsiteY3554" fmla="*/ 3499905 h 3559016"/>
                <a:gd name="connsiteX3555" fmla="*/ 1938635 w 3171729"/>
                <a:gd name="connsiteY3555" fmla="*/ 3507049 h 3559016"/>
                <a:gd name="connsiteX3556" fmla="*/ 1934063 w 3171729"/>
                <a:gd name="connsiteY3556" fmla="*/ 3515145 h 3559016"/>
                <a:gd name="connsiteX3557" fmla="*/ 1907107 w 3171729"/>
                <a:gd name="connsiteY3557" fmla="*/ 3515145 h 3559016"/>
                <a:gd name="connsiteX3558" fmla="*/ 1855577 w 3171729"/>
                <a:gd name="connsiteY3558" fmla="*/ 3510287 h 3559016"/>
                <a:gd name="connsiteX3559" fmla="*/ 1847957 w 3171729"/>
                <a:gd name="connsiteY3559" fmla="*/ 3521622 h 3559016"/>
                <a:gd name="connsiteX3560" fmla="*/ 1802332 w 3171729"/>
                <a:gd name="connsiteY3560" fmla="*/ 3516955 h 3559016"/>
                <a:gd name="connsiteX3561" fmla="*/ 1778520 w 3171729"/>
                <a:gd name="connsiteY3561" fmla="*/ 3528385 h 3559016"/>
                <a:gd name="connsiteX3562" fmla="*/ 1738705 w 3171729"/>
                <a:gd name="connsiteY3562" fmla="*/ 3528385 h 3559016"/>
                <a:gd name="connsiteX3563" fmla="*/ 1738134 w 3171729"/>
                <a:gd name="connsiteY3563" fmla="*/ 3528385 h 3559016"/>
                <a:gd name="connsiteX3564" fmla="*/ 1702987 w 3171729"/>
                <a:gd name="connsiteY3564" fmla="*/ 3549340 h 3559016"/>
                <a:gd name="connsiteX3565" fmla="*/ 1690985 w 3171729"/>
                <a:gd name="connsiteY3565" fmla="*/ 3554483 h 3559016"/>
                <a:gd name="connsiteX3566" fmla="*/ 1653933 w 3171729"/>
                <a:gd name="connsiteY3566" fmla="*/ 3543625 h 3559016"/>
                <a:gd name="connsiteX3567" fmla="*/ 1610594 w 3171729"/>
                <a:gd name="connsiteY3567" fmla="*/ 3456947 h 3559016"/>
                <a:gd name="connsiteX3568" fmla="*/ 1618690 w 3171729"/>
                <a:gd name="connsiteY3568" fmla="*/ 3447422 h 3559016"/>
                <a:gd name="connsiteX3569" fmla="*/ 1630882 w 3171729"/>
                <a:gd name="connsiteY3569" fmla="*/ 3432563 h 3559016"/>
                <a:gd name="connsiteX3570" fmla="*/ 1625929 w 3171729"/>
                <a:gd name="connsiteY3570" fmla="*/ 3399988 h 3559016"/>
                <a:gd name="connsiteX3571" fmla="*/ 1608403 w 3171729"/>
                <a:gd name="connsiteY3571" fmla="*/ 3372556 h 3559016"/>
                <a:gd name="connsiteX3572" fmla="*/ 1590496 w 3171729"/>
                <a:gd name="connsiteY3572" fmla="*/ 3337885 h 3559016"/>
                <a:gd name="connsiteX3573" fmla="*/ 1590496 w 3171729"/>
                <a:gd name="connsiteY3573" fmla="*/ 3337885 h 3559016"/>
                <a:gd name="connsiteX3574" fmla="*/ 1588401 w 3171729"/>
                <a:gd name="connsiteY3574" fmla="*/ 3329884 h 3559016"/>
                <a:gd name="connsiteX3575" fmla="*/ 1582495 w 3171729"/>
                <a:gd name="connsiteY3575" fmla="*/ 3295118 h 3559016"/>
                <a:gd name="connsiteX3576" fmla="*/ 1574590 w 3171729"/>
                <a:gd name="connsiteY3576" fmla="*/ 3273019 h 3559016"/>
                <a:gd name="connsiteX3577" fmla="*/ 1574590 w 3171729"/>
                <a:gd name="connsiteY3577" fmla="*/ 3273019 h 3559016"/>
                <a:gd name="connsiteX3578" fmla="*/ 1573923 w 3171729"/>
                <a:gd name="connsiteY3578" fmla="*/ 3272162 h 3559016"/>
                <a:gd name="connsiteX3579" fmla="*/ 1570399 w 3171729"/>
                <a:gd name="connsiteY3579" fmla="*/ 3267971 h 3559016"/>
                <a:gd name="connsiteX3580" fmla="*/ 1569922 w 3171729"/>
                <a:gd name="connsiteY3580" fmla="*/ 3267400 h 3559016"/>
                <a:gd name="connsiteX3581" fmla="*/ 1569922 w 3171729"/>
                <a:gd name="connsiteY3581" fmla="*/ 3267400 h 3559016"/>
                <a:gd name="connsiteX3582" fmla="*/ 1557921 w 3171729"/>
                <a:gd name="connsiteY3582" fmla="*/ 3252922 h 3559016"/>
                <a:gd name="connsiteX3583" fmla="*/ 1557921 w 3171729"/>
                <a:gd name="connsiteY3583" fmla="*/ 3252922 h 3559016"/>
                <a:gd name="connsiteX3584" fmla="*/ 1553730 w 3171729"/>
                <a:gd name="connsiteY3584" fmla="*/ 3247778 h 3559016"/>
                <a:gd name="connsiteX3585" fmla="*/ 1570684 w 3171729"/>
                <a:gd name="connsiteY3585" fmla="*/ 3226347 h 3559016"/>
                <a:gd name="connsiteX3586" fmla="*/ 1583829 w 3171729"/>
                <a:gd name="connsiteY3586" fmla="*/ 3233014 h 3559016"/>
                <a:gd name="connsiteX3587" fmla="*/ 1594211 w 3171729"/>
                <a:gd name="connsiteY3587" fmla="*/ 3256255 h 3559016"/>
                <a:gd name="connsiteX3588" fmla="*/ 1594211 w 3171729"/>
                <a:gd name="connsiteY3588" fmla="*/ 3257208 h 3559016"/>
                <a:gd name="connsiteX3589" fmla="*/ 1612690 w 3171729"/>
                <a:gd name="connsiteY3589" fmla="*/ 3267495 h 3559016"/>
                <a:gd name="connsiteX3590" fmla="*/ 1647361 w 3171729"/>
                <a:gd name="connsiteY3590" fmla="*/ 3267495 h 3559016"/>
                <a:gd name="connsiteX3591" fmla="*/ 1678317 w 3171729"/>
                <a:gd name="connsiteY3591" fmla="*/ 3254160 h 3559016"/>
                <a:gd name="connsiteX3592" fmla="*/ 1715083 w 3171729"/>
                <a:gd name="connsiteY3592" fmla="*/ 3244159 h 3559016"/>
                <a:gd name="connsiteX3593" fmla="*/ 1715083 w 3171729"/>
                <a:gd name="connsiteY3593" fmla="*/ 3069185 h 3559016"/>
                <a:gd name="connsiteX3594" fmla="*/ 1715845 w 3171729"/>
                <a:gd name="connsiteY3594" fmla="*/ 3069851 h 3559016"/>
                <a:gd name="connsiteX3595" fmla="*/ 1718227 w 3171729"/>
                <a:gd name="connsiteY3595" fmla="*/ 3071756 h 3559016"/>
                <a:gd name="connsiteX3596" fmla="*/ 1719941 w 3171729"/>
                <a:gd name="connsiteY3596" fmla="*/ 3073280 h 3559016"/>
                <a:gd name="connsiteX3597" fmla="*/ 1724513 w 3171729"/>
                <a:gd name="connsiteY3597" fmla="*/ 3076804 h 3559016"/>
                <a:gd name="connsiteX3598" fmla="*/ 1726132 w 3171729"/>
                <a:gd name="connsiteY3598" fmla="*/ 3077947 h 3559016"/>
                <a:gd name="connsiteX3599" fmla="*/ 1730038 w 3171729"/>
                <a:gd name="connsiteY3599" fmla="*/ 3080614 h 3559016"/>
                <a:gd name="connsiteX3600" fmla="*/ 1731752 w 3171729"/>
                <a:gd name="connsiteY3600" fmla="*/ 3081853 h 3559016"/>
                <a:gd name="connsiteX3601" fmla="*/ 1737181 w 3171729"/>
                <a:gd name="connsiteY3601" fmla="*/ 3084996 h 3559016"/>
                <a:gd name="connsiteX3602" fmla="*/ 1736038 w 3171729"/>
                <a:gd name="connsiteY3602" fmla="*/ 3121858 h 3559016"/>
                <a:gd name="connsiteX3603" fmla="*/ 1736038 w 3171729"/>
                <a:gd name="connsiteY3603" fmla="*/ 3165482 h 3559016"/>
                <a:gd name="connsiteX3604" fmla="*/ 1736991 w 3171729"/>
                <a:gd name="connsiteY3604" fmla="*/ 3166149 h 3559016"/>
                <a:gd name="connsiteX3605" fmla="*/ 1750707 w 3171729"/>
                <a:gd name="connsiteY3605" fmla="*/ 3174626 h 3559016"/>
                <a:gd name="connsiteX3606" fmla="*/ 1753564 w 3171729"/>
                <a:gd name="connsiteY3606" fmla="*/ 3175293 h 3559016"/>
                <a:gd name="connsiteX3607" fmla="*/ 1755660 w 3171729"/>
                <a:gd name="connsiteY3607" fmla="*/ 3175293 h 3559016"/>
                <a:gd name="connsiteX3608" fmla="*/ 1758613 w 3171729"/>
                <a:gd name="connsiteY3608" fmla="*/ 3175293 h 3559016"/>
                <a:gd name="connsiteX3609" fmla="*/ 1771757 w 3171729"/>
                <a:gd name="connsiteY3609" fmla="*/ 3175293 h 3559016"/>
                <a:gd name="connsiteX3610" fmla="*/ 1777281 w 3171729"/>
                <a:gd name="connsiteY3610" fmla="*/ 3175293 h 3559016"/>
                <a:gd name="connsiteX3611" fmla="*/ 1777281 w 3171729"/>
                <a:gd name="connsiteY3611" fmla="*/ 3175293 h 3559016"/>
                <a:gd name="connsiteX3612" fmla="*/ 1782330 w 3171729"/>
                <a:gd name="connsiteY3612" fmla="*/ 3175293 h 3559016"/>
                <a:gd name="connsiteX3613" fmla="*/ 1782330 w 3171729"/>
                <a:gd name="connsiteY3613" fmla="*/ 3175293 h 3559016"/>
                <a:gd name="connsiteX3614" fmla="*/ 1786521 w 3171729"/>
                <a:gd name="connsiteY3614" fmla="*/ 3175293 h 3559016"/>
                <a:gd name="connsiteX3615" fmla="*/ 1787092 w 3171729"/>
                <a:gd name="connsiteY3615" fmla="*/ 3175293 h 3559016"/>
                <a:gd name="connsiteX3616" fmla="*/ 1789664 w 3171729"/>
                <a:gd name="connsiteY3616" fmla="*/ 3175293 h 3559016"/>
                <a:gd name="connsiteX3617" fmla="*/ 1791093 w 3171729"/>
                <a:gd name="connsiteY3617" fmla="*/ 3175293 h 3559016"/>
                <a:gd name="connsiteX3618" fmla="*/ 1791664 w 3171729"/>
                <a:gd name="connsiteY3618" fmla="*/ 3174150 h 3559016"/>
                <a:gd name="connsiteX3619" fmla="*/ 1807857 w 3171729"/>
                <a:gd name="connsiteY3619" fmla="*/ 3147956 h 3559016"/>
                <a:gd name="connsiteX3620" fmla="*/ 1838242 w 3171729"/>
                <a:gd name="connsiteY3620" fmla="*/ 3127096 h 3559016"/>
                <a:gd name="connsiteX3621" fmla="*/ 1839194 w 3171729"/>
                <a:gd name="connsiteY3621" fmla="*/ 3126430 h 3559016"/>
                <a:gd name="connsiteX3622" fmla="*/ 1839194 w 3171729"/>
                <a:gd name="connsiteY3622" fmla="*/ 3097855 h 3559016"/>
                <a:gd name="connsiteX3623" fmla="*/ 1852910 w 3171729"/>
                <a:gd name="connsiteY3623" fmla="*/ 3085472 h 3559016"/>
                <a:gd name="connsiteX3624" fmla="*/ 1862435 w 3171729"/>
                <a:gd name="connsiteY3624" fmla="*/ 3085472 h 3559016"/>
                <a:gd name="connsiteX3625" fmla="*/ 1892534 w 3171729"/>
                <a:gd name="connsiteY3625" fmla="*/ 3115476 h 3559016"/>
                <a:gd name="connsiteX3626" fmla="*/ 1912060 w 3171729"/>
                <a:gd name="connsiteY3626" fmla="*/ 3127192 h 3559016"/>
                <a:gd name="connsiteX3627" fmla="*/ 1953970 w 3171729"/>
                <a:gd name="connsiteY3627" fmla="*/ 3127192 h 3559016"/>
                <a:gd name="connsiteX3628" fmla="*/ 1984260 w 3171729"/>
                <a:gd name="connsiteY3628" fmla="*/ 3062803 h 3559016"/>
                <a:gd name="connsiteX3629" fmla="*/ 1994928 w 3171729"/>
                <a:gd name="connsiteY3629" fmla="*/ 3062803 h 3559016"/>
                <a:gd name="connsiteX3630" fmla="*/ 2030551 w 3171729"/>
                <a:gd name="connsiteY3630" fmla="*/ 3033085 h 3559016"/>
                <a:gd name="connsiteX3631" fmla="*/ 2030551 w 3171729"/>
                <a:gd name="connsiteY3631" fmla="*/ 3002224 h 3559016"/>
                <a:gd name="connsiteX3632" fmla="*/ 2043315 w 3171729"/>
                <a:gd name="connsiteY3632" fmla="*/ 3002224 h 3559016"/>
                <a:gd name="connsiteX3633" fmla="*/ 2071890 w 3171729"/>
                <a:gd name="connsiteY3633" fmla="*/ 2988412 h 3559016"/>
                <a:gd name="connsiteX3634" fmla="*/ 2090940 w 3171729"/>
                <a:gd name="connsiteY3634" fmla="*/ 2958123 h 3559016"/>
                <a:gd name="connsiteX3635" fmla="*/ 2108085 w 3171729"/>
                <a:gd name="connsiteY3635" fmla="*/ 2949455 h 3559016"/>
                <a:gd name="connsiteX3636" fmla="*/ 2134564 w 3171729"/>
                <a:gd name="connsiteY3636" fmla="*/ 2949455 h 3559016"/>
                <a:gd name="connsiteX3637" fmla="*/ 2134564 w 3171729"/>
                <a:gd name="connsiteY3637" fmla="*/ 2935453 h 3559016"/>
                <a:gd name="connsiteX3638" fmla="*/ 2149804 w 3171729"/>
                <a:gd name="connsiteY3638" fmla="*/ 2924119 h 3559016"/>
                <a:gd name="connsiteX3639" fmla="*/ 2191143 w 3171729"/>
                <a:gd name="connsiteY3639" fmla="*/ 2935072 h 3559016"/>
                <a:gd name="connsiteX3640" fmla="*/ 2231910 w 3171729"/>
                <a:gd name="connsiteY3640" fmla="*/ 2949455 h 3559016"/>
                <a:gd name="connsiteX3641" fmla="*/ 2242482 w 3171729"/>
                <a:gd name="connsiteY3641" fmla="*/ 2970505 h 3559016"/>
                <a:gd name="connsiteX3642" fmla="*/ 2231910 w 3171729"/>
                <a:gd name="connsiteY3642" fmla="*/ 3009653 h 3559016"/>
                <a:gd name="connsiteX3643" fmla="*/ 2246483 w 3171729"/>
                <a:gd name="connsiteY3643" fmla="*/ 3018416 h 3559016"/>
                <a:gd name="connsiteX3644" fmla="*/ 2246483 w 3171729"/>
                <a:gd name="connsiteY3644" fmla="*/ 3112237 h 3559016"/>
                <a:gd name="connsiteX3645" fmla="*/ 2247817 w 3171729"/>
                <a:gd name="connsiteY3645" fmla="*/ 3112904 h 3559016"/>
                <a:gd name="connsiteX3646" fmla="*/ 2253627 w 3171729"/>
                <a:gd name="connsiteY3646" fmla="*/ 3119858 h 3559016"/>
                <a:gd name="connsiteX3647" fmla="*/ 2254103 w 3171729"/>
                <a:gd name="connsiteY3647" fmla="*/ 3133669 h 3559016"/>
                <a:gd name="connsiteX3648" fmla="*/ 2259628 w 3171729"/>
                <a:gd name="connsiteY3648" fmla="*/ 3168435 h 3559016"/>
                <a:gd name="connsiteX3649" fmla="*/ 2270486 w 3171729"/>
                <a:gd name="connsiteY3649" fmla="*/ 3170816 h 3559016"/>
                <a:gd name="connsiteX3650" fmla="*/ 2286012 w 3171729"/>
                <a:gd name="connsiteY3650" fmla="*/ 3174245 h 3559016"/>
                <a:gd name="connsiteX3651" fmla="*/ 2667583 w 3171729"/>
                <a:gd name="connsiteY3651" fmla="*/ 2523402 h 3559016"/>
                <a:gd name="connsiteX3652" fmla="*/ 2667583 w 3171729"/>
                <a:gd name="connsiteY3652" fmla="*/ 2528355 h 3559016"/>
                <a:gd name="connsiteX3653" fmla="*/ 2669012 w 3171729"/>
                <a:gd name="connsiteY3653" fmla="*/ 2554072 h 3559016"/>
                <a:gd name="connsiteX3654" fmla="*/ 2671107 w 3171729"/>
                <a:gd name="connsiteY3654" fmla="*/ 2556549 h 3559016"/>
                <a:gd name="connsiteX3655" fmla="*/ 2673394 w 3171729"/>
                <a:gd name="connsiteY3655" fmla="*/ 2561311 h 3559016"/>
                <a:gd name="connsiteX3656" fmla="*/ 2663869 w 3171729"/>
                <a:gd name="connsiteY3656" fmla="*/ 2586077 h 3559016"/>
                <a:gd name="connsiteX3657" fmla="*/ 2651010 w 3171729"/>
                <a:gd name="connsiteY3657" fmla="*/ 2625605 h 3559016"/>
                <a:gd name="connsiteX3658" fmla="*/ 2612910 w 3171729"/>
                <a:gd name="connsiteY3658" fmla="*/ 2658085 h 3559016"/>
                <a:gd name="connsiteX3659" fmla="*/ 2561665 w 3171729"/>
                <a:gd name="connsiteY3659" fmla="*/ 2679517 h 3559016"/>
                <a:gd name="connsiteX3660" fmla="*/ 2522518 w 3171729"/>
                <a:gd name="connsiteY3660" fmla="*/ 2687899 h 3559016"/>
                <a:gd name="connsiteX3661" fmla="*/ 2497848 w 3171729"/>
                <a:gd name="connsiteY3661" fmla="*/ 2714378 h 3559016"/>
                <a:gd name="connsiteX3662" fmla="*/ 2483941 w 3171729"/>
                <a:gd name="connsiteY3662" fmla="*/ 2730380 h 3559016"/>
                <a:gd name="connsiteX3663" fmla="*/ 2478036 w 3171729"/>
                <a:gd name="connsiteY3663" fmla="*/ 2742953 h 3559016"/>
                <a:gd name="connsiteX3664" fmla="*/ 2459462 w 3171729"/>
                <a:gd name="connsiteY3664" fmla="*/ 2762479 h 3559016"/>
                <a:gd name="connsiteX3665" fmla="*/ 2422219 w 3171729"/>
                <a:gd name="connsiteY3665" fmla="*/ 2781529 h 3559016"/>
                <a:gd name="connsiteX3666" fmla="*/ 2390596 w 3171729"/>
                <a:gd name="connsiteY3666" fmla="*/ 2813914 h 3559016"/>
                <a:gd name="connsiteX3667" fmla="*/ 2390596 w 3171729"/>
                <a:gd name="connsiteY3667" fmla="*/ 2824773 h 3559016"/>
                <a:gd name="connsiteX3668" fmla="*/ 2384691 w 3171729"/>
                <a:gd name="connsiteY3668" fmla="*/ 2849157 h 3559016"/>
                <a:gd name="connsiteX3669" fmla="*/ 2392692 w 3171729"/>
                <a:gd name="connsiteY3669" fmla="*/ 2870017 h 3559016"/>
                <a:gd name="connsiteX3670" fmla="*/ 2402884 w 3171729"/>
                <a:gd name="connsiteY3670" fmla="*/ 2889067 h 3559016"/>
                <a:gd name="connsiteX3671" fmla="*/ 2407551 w 3171729"/>
                <a:gd name="connsiteY3671" fmla="*/ 2928024 h 3559016"/>
                <a:gd name="connsiteX3672" fmla="*/ 2408122 w 3171729"/>
                <a:gd name="connsiteY3672" fmla="*/ 2948217 h 3559016"/>
                <a:gd name="connsiteX3673" fmla="*/ 2408122 w 3171729"/>
                <a:gd name="connsiteY3673" fmla="*/ 2959266 h 3559016"/>
                <a:gd name="connsiteX3674" fmla="*/ 2416409 w 3171729"/>
                <a:gd name="connsiteY3674" fmla="*/ 2974030 h 3559016"/>
                <a:gd name="connsiteX3675" fmla="*/ 2405265 w 3171729"/>
                <a:gd name="connsiteY3675" fmla="*/ 3020797 h 3559016"/>
                <a:gd name="connsiteX3676" fmla="*/ 2405265 w 3171729"/>
                <a:gd name="connsiteY3676" fmla="*/ 3030322 h 3559016"/>
                <a:gd name="connsiteX3677" fmla="*/ 2395740 w 3171729"/>
                <a:gd name="connsiteY3677" fmla="*/ 3047086 h 3559016"/>
                <a:gd name="connsiteX3678" fmla="*/ 2324588 w 3171729"/>
                <a:gd name="connsiteY3678" fmla="*/ 3077947 h 3559016"/>
                <a:gd name="connsiteX3679" fmla="*/ 2296013 w 3171729"/>
                <a:gd name="connsiteY3679" fmla="*/ 3089663 h 3559016"/>
                <a:gd name="connsiteX3680" fmla="*/ 2283726 w 3171729"/>
                <a:gd name="connsiteY3680" fmla="*/ 3110047 h 3559016"/>
                <a:gd name="connsiteX3681" fmla="*/ 2290489 w 3171729"/>
                <a:gd name="connsiteY3681" fmla="*/ 3148147 h 3559016"/>
                <a:gd name="connsiteX3682" fmla="*/ 2286488 w 3171729"/>
                <a:gd name="connsiteY3682" fmla="*/ 3168626 h 3559016"/>
                <a:gd name="connsiteX3683" fmla="*/ 2276106 w 3171729"/>
                <a:gd name="connsiteY3683" fmla="*/ 3166339 h 3559016"/>
                <a:gd name="connsiteX3684" fmla="*/ 2260675 w 3171729"/>
                <a:gd name="connsiteY3684" fmla="*/ 3162910 h 3559016"/>
                <a:gd name="connsiteX3685" fmla="*/ 2260675 w 3171729"/>
                <a:gd name="connsiteY3685" fmla="*/ 3162148 h 3559016"/>
                <a:gd name="connsiteX3686" fmla="*/ 2260675 w 3171729"/>
                <a:gd name="connsiteY3686" fmla="*/ 3161291 h 3559016"/>
                <a:gd name="connsiteX3687" fmla="*/ 2260675 w 3171729"/>
                <a:gd name="connsiteY3687" fmla="*/ 3160053 h 3559016"/>
                <a:gd name="connsiteX3688" fmla="*/ 2260675 w 3171729"/>
                <a:gd name="connsiteY3688" fmla="*/ 3158434 h 3559016"/>
                <a:gd name="connsiteX3689" fmla="*/ 2260675 w 3171729"/>
                <a:gd name="connsiteY3689" fmla="*/ 3156814 h 3559016"/>
                <a:gd name="connsiteX3690" fmla="*/ 2260675 w 3171729"/>
                <a:gd name="connsiteY3690" fmla="*/ 3154624 h 3559016"/>
                <a:gd name="connsiteX3691" fmla="*/ 2260675 w 3171729"/>
                <a:gd name="connsiteY3691" fmla="*/ 3152623 h 3559016"/>
                <a:gd name="connsiteX3692" fmla="*/ 2260675 w 3171729"/>
                <a:gd name="connsiteY3692" fmla="*/ 3150242 h 3559016"/>
                <a:gd name="connsiteX3693" fmla="*/ 2260675 w 3171729"/>
                <a:gd name="connsiteY3693" fmla="*/ 3147766 h 3559016"/>
                <a:gd name="connsiteX3694" fmla="*/ 2260675 w 3171729"/>
                <a:gd name="connsiteY3694" fmla="*/ 3145575 h 3559016"/>
                <a:gd name="connsiteX3695" fmla="*/ 2260675 w 3171729"/>
                <a:gd name="connsiteY3695" fmla="*/ 3142336 h 3559016"/>
                <a:gd name="connsiteX3696" fmla="*/ 2260675 w 3171729"/>
                <a:gd name="connsiteY3696" fmla="*/ 3132811 h 3559016"/>
                <a:gd name="connsiteX3697" fmla="*/ 2260104 w 3171729"/>
                <a:gd name="connsiteY3697" fmla="*/ 3117857 h 3559016"/>
                <a:gd name="connsiteX3698" fmla="*/ 2253055 w 3171729"/>
                <a:gd name="connsiteY3698" fmla="*/ 3108332 h 3559016"/>
                <a:gd name="connsiteX3699" fmla="*/ 2253055 w 3171729"/>
                <a:gd name="connsiteY3699" fmla="*/ 3016130 h 3559016"/>
                <a:gd name="connsiteX3700" fmla="*/ 2239244 w 3171729"/>
                <a:gd name="connsiteY3700" fmla="*/ 3007844 h 3559016"/>
                <a:gd name="connsiteX3701" fmla="*/ 2248769 w 3171729"/>
                <a:gd name="connsiteY3701" fmla="*/ 2970410 h 3559016"/>
                <a:gd name="connsiteX3702" fmla="*/ 2237720 w 3171729"/>
                <a:gd name="connsiteY3702" fmla="*/ 2948312 h 3559016"/>
                <a:gd name="connsiteX3703" fmla="*/ 2285345 w 3171729"/>
                <a:gd name="connsiteY3703" fmla="*/ 2893448 h 3559016"/>
                <a:gd name="connsiteX3704" fmla="*/ 2285345 w 3171729"/>
                <a:gd name="connsiteY3704" fmla="*/ 2851062 h 3559016"/>
                <a:gd name="connsiteX3705" fmla="*/ 2313920 w 3171729"/>
                <a:gd name="connsiteY3705" fmla="*/ 2828393 h 3559016"/>
                <a:gd name="connsiteX3706" fmla="*/ 2315539 w 3171729"/>
                <a:gd name="connsiteY3706" fmla="*/ 2804961 h 3559016"/>
                <a:gd name="connsiteX3707" fmla="*/ 2298585 w 3171729"/>
                <a:gd name="connsiteY3707" fmla="*/ 2788769 h 3559016"/>
                <a:gd name="connsiteX3708" fmla="*/ 2297251 w 3171729"/>
                <a:gd name="connsiteY3708" fmla="*/ 2764099 h 3559016"/>
                <a:gd name="connsiteX3709" fmla="*/ 2314301 w 3171729"/>
                <a:gd name="connsiteY3709" fmla="*/ 2735047 h 3559016"/>
                <a:gd name="connsiteX3710" fmla="*/ 2312872 w 3171729"/>
                <a:gd name="connsiteY3710" fmla="*/ 2681612 h 3559016"/>
                <a:gd name="connsiteX3711" fmla="*/ 2309824 w 3171729"/>
                <a:gd name="connsiteY3711" fmla="*/ 2657323 h 3559016"/>
                <a:gd name="connsiteX3712" fmla="*/ 2286679 w 3171729"/>
                <a:gd name="connsiteY3712" fmla="*/ 2651132 h 3559016"/>
                <a:gd name="connsiteX3713" fmla="*/ 2277154 w 3171729"/>
                <a:gd name="connsiteY3713" fmla="*/ 2649799 h 3559016"/>
                <a:gd name="connsiteX3714" fmla="*/ 2254579 w 3171729"/>
                <a:gd name="connsiteY3714" fmla="*/ 2641321 h 3559016"/>
                <a:gd name="connsiteX3715" fmla="*/ 2231434 w 3171729"/>
                <a:gd name="connsiteY3715" fmla="*/ 2631796 h 3559016"/>
                <a:gd name="connsiteX3716" fmla="*/ 2196096 w 3171729"/>
                <a:gd name="connsiteY3716" fmla="*/ 2622271 h 3559016"/>
                <a:gd name="connsiteX3717" fmla="*/ 2204002 w 3171729"/>
                <a:gd name="connsiteY3717" fmla="*/ 2607603 h 3559016"/>
                <a:gd name="connsiteX3718" fmla="*/ 2208764 w 3171729"/>
                <a:gd name="connsiteY3718" fmla="*/ 2606936 h 3559016"/>
                <a:gd name="connsiteX3719" fmla="*/ 2205526 w 3171729"/>
                <a:gd name="connsiteY3719" fmla="*/ 2604650 h 3559016"/>
                <a:gd name="connsiteX3720" fmla="*/ 2206764 w 3171729"/>
                <a:gd name="connsiteY3720" fmla="*/ 2602364 h 3559016"/>
                <a:gd name="connsiteX3721" fmla="*/ 2203144 w 3171729"/>
                <a:gd name="connsiteY3721" fmla="*/ 2602936 h 3559016"/>
                <a:gd name="connsiteX3722" fmla="*/ 2194953 w 3171729"/>
                <a:gd name="connsiteY3722" fmla="*/ 2597030 h 3559016"/>
                <a:gd name="connsiteX3723" fmla="*/ 2194953 w 3171729"/>
                <a:gd name="connsiteY3723" fmla="*/ 2577028 h 3559016"/>
                <a:gd name="connsiteX3724" fmla="*/ 2316397 w 3171729"/>
                <a:gd name="connsiteY3724" fmla="*/ 2533784 h 3559016"/>
                <a:gd name="connsiteX3725" fmla="*/ 2325922 w 3171729"/>
                <a:gd name="connsiteY3725" fmla="*/ 2535022 h 3559016"/>
                <a:gd name="connsiteX3726" fmla="*/ 2349067 w 3171729"/>
                <a:gd name="connsiteY3726" fmla="*/ 2561121 h 3559016"/>
                <a:gd name="connsiteX3727" fmla="*/ 2373356 w 3171729"/>
                <a:gd name="connsiteY3727" fmla="*/ 2553215 h 3559016"/>
                <a:gd name="connsiteX3728" fmla="*/ 2375261 w 3171729"/>
                <a:gd name="connsiteY3728" fmla="*/ 2555025 h 3559016"/>
                <a:gd name="connsiteX3729" fmla="*/ 2375261 w 3171729"/>
                <a:gd name="connsiteY3729" fmla="*/ 2555025 h 3559016"/>
                <a:gd name="connsiteX3730" fmla="*/ 2380405 w 3171729"/>
                <a:gd name="connsiteY3730" fmla="*/ 2559787 h 3559016"/>
                <a:gd name="connsiteX3731" fmla="*/ 2388596 w 3171729"/>
                <a:gd name="connsiteY3731" fmla="*/ 2589696 h 3559016"/>
                <a:gd name="connsiteX3732" fmla="*/ 2379928 w 3171729"/>
                <a:gd name="connsiteY3732" fmla="*/ 2617319 h 3559016"/>
                <a:gd name="connsiteX3733" fmla="*/ 2379928 w 3171729"/>
                <a:gd name="connsiteY3733" fmla="*/ 2617795 h 3559016"/>
                <a:gd name="connsiteX3734" fmla="*/ 2379928 w 3171729"/>
                <a:gd name="connsiteY3734" fmla="*/ 2618271 h 3559016"/>
                <a:gd name="connsiteX3735" fmla="*/ 2380595 w 3171729"/>
                <a:gd name="connsiteY3735" fmla="*/ 2659324 h 3559016"/>
                <a:gd name="connsiteX3736" fmla="*/ 2400788 w 3171729"/>
                <a:gd name="connsiteY3736" fmla="*/ 2687899 h 3559016"/>
                <a:gd name="connsiteX3737" fmla="*/ 2420410 w 3171729"/>
                <a:gd name="connsiteY3737" fmla="*/ 2694661 h 3559016"/>
                <a:gd name="connsiteX3738" fmla="*/ 2429935 w 3171729"/>
                <a:gd name="connsiteY3738" fmla="*/ 2680469 h 3559016"/>
                <a:gd name="connsiteX3739" fmla="*/ 2417552 w 3171729"/>
                <a:gd name="connsiteY3739" fmla="*/ 2661419 h 3559016"/>
                <a:gd name="connsiteX3740" fmla="*/ 2417552 w 3171729"/>
                <a:gd name="connsiteY3740" fmla="*/ 2646560 h 3559016"/>
                <a:gd name="connsiteX3741" fmla="*/ 2454414 w 3171729"/>
                <a:gd name="connsiteY3741" fmla="*/ 2627510 h 3559016"/>
                <a:gd name="connsiteX3742" fmla="*/ 2454414 w 3171729"/>
                <a:gd name="connsiteY3742" fmla="*/ 2612556 h 3559016"/>
                <a:gd name="connsiteX3743" fmla="*/ 2454414 w 3171729"/>
                <a:gd name="connsiteY3743" fmla="*/ 2544928 h 3559016"/>
                <a:gd name="connsiteX3744" fmla="*/ 2418219 w 3171729"/>
                <a:gd name="connsiteY3744" fmla="*/ 2505209 h 3559016"/>
                <a:gd name="connsiteX3745" fmla="*/ 2418219 w 3171729"/>
                <a:gd name="connsiteY3745" fmla="*/ 2480539 h 3559016"/>
                <a:gd name="connsiteX3746" fmla="*/ 2411742 w 3171729"/>
                <a:gd name="connsiteY3746" fmla="*/ 2467109 h 3559016"/>
                <a:gd name="connsiteX3747" fmla="*/ 2405551 w 3171729"/>
                <a:gd name="connsiteY3747" fmla="*/ 2444916 h 3559016"/>
                <a:gd name="connsiteX3748" fmla="*/ 2405551 w 3171729"/>
                <a:gd name="connsiteY3748" fmla="*/ 2444916 h 3559016"/>
                <a:gd name="connsiteX3749" fmla="*/ 2405074 w 3171729"/>
                <a:gd name="connsiteY3749" fmla="*/ 2443202 h 3559016"/>
                <a:gd name="connsiteX3750" fmla="*/ 2421267 w 3171729"/>
                <a:gd name="connsiteY3750" fmla="*/ 2432438 h 3559016"/>
                <a:gd name="connsiteX3751" fmla="*/ 2430792 w 3171729"/>
                <a:gd name="connsiteY3751" fmla="*/ 2411769 h 3559016"/>
                <a:gd name="connsiteX3752" fmla="*/ 2433269 w 3171729"/>
                <a:gd name="connsiteY3752" fmla="*/ 2411769 h 3559016"/>
                <a:gd name="connsiteX3753" fmla="*/ 2436221 w 3171729"/>
                <a:gd name="connsiteY3753" fmla="*/ 2411769 h 3559016"/>
                <a:gd name="connsiteX3754" fmla="*/ 2436221 w 3171729"/>
                <a:gd name="connsiteY3754" fmla="*/ 2411769 h 3559016"/>
                <a:gd name="connsiteX3755" fmla="*/ 2454033 w 3171729"/>
                <a:gd name="connsiteY3755" fmla="*/ 2411769 h 3559016"/>
                <a:gd name="connsiteX3756" fmla="*/ 2458033 w 3171729"/>
                <a:gd name="connsiteY3756" fmla="*/ 2413198 h 3559016"/>
                <a:gd name="connsiteX3757" fmla="*/ 2483179 w 3171729"/>
                <a:gd name="connsiteY3757" fmla="*/ 2420437 h 3559016"/>
                <a:gd name="connsiteX3758" fmla="*/ 2531947 w 3171729"/>
                <a:gd name="connsiteY3758" fmla="*/ 2420437 h 3559016"/>
                <a:gd name="connsiteX3759" fmla="*/ 2556236 w 3171729"/>
                <a:gd name="connsiteY3759" fmla="*/ 2410435 h 3559016"/>
                <a:gd name="connsiteX3760" fmla="*/ 2583287 w 3171729"/>
                <a:gd name="connsiteY3760" fmla="*/ 2403387 h 3559016"/>
                <a:gd name="connsiteX3761" fmla="*/ 2623197 w 3171729"/>
                <a:gd name="connsiteY3761" fmla="*/ 2404816 h 3559016"/>
                <a:gd name="connsiteX3762" fmla="*/ 2667583 w 3171729"/>
                <a:gd name="connsiteY3762" fmla="*/ 2366144 h 3559016"/>
                <a:gd name="connsiteX3763" fmla="*/ 2666821 w 3171729"/>
                <a:gd name="connsiteY3763" fmla="*/ 2389957 h 3559016"/>
                <a:gd name="connsiteX3764" fmla="*/ 2664916 w 3171729"/>
                <a:gd name="connsiteY3764" fmla="*/ 2420437 h 3559016"/>
                <a:gd name="connsiteX3765" fmla="*/ 2667964 w 3171729"/>
                <a:gd name="connsiteY3765" fmla="*/ 2523307 h 3559016"/>
                <a:gd name="connsiteX3766" fmla="*/ 2600908 w 3171729"/>
                <a:gd name="connsiteY3766" fmla="*/ 2119637 h 3559016"/>
                <a:gd name="connsiteX3767" fmla="*/ 2598718 w 3171729"/>
                <a:gd name="connsiteY3767" fmla="*/ 2129162 h 3559016"/>
                <a:gd name="connsiteX3768" fmla="*/ 2605385 w 3171729"/>
                <a:gd name="connsiteY3768" fmla="*/ 2162690 h 3559016"/>
                <a:gd name="connsiteX3769" fmla="*/ 2626150 w 3171729"/>
                <a:gd name="connsiteY3769" fmla="*/ 2188408 h 3559016"/>
                <a:gd name="connsiteX3770" fmla="*/ 2614720 w 3171729"/>
                <a:gd name="connsiteY3770" fmla="*/ 2212220 h 3559016"/>
                <a:gd name="connsiteX3771" fmla="*/ 2615482 w 3171729"/>
                <a:gd name="connsiteY3771" fmla="*/ 2213363 h 3559016"/>
                <a:gd name="connsiteX3772" fmla="*/ 2621292 w 3171729"/>
                <a:gd name="connsiteY3772" fmla="*/ 2234128 h 3559016"/>
                <a:gd name="connsiteX3773" fmla="*/ 2612529 w 3171729"/>
                <a:gd name="connsiteY3773" fmla="*/ 2245844 h 3559016"/>
                <a:gd name="connsiteX3774" fmla="*/ 2611862 w 3171729"/>
                <a:gd name="connsiteY3774" fmla="*/ 2246891 h 3559016"/>
                <a:gd name="connsiteX3775" fmla="*/ 2612434 w 3171729"/>
                <a:gd name="connsiteY3775" fmla="*/ 2248034 h 3559016"/>
                <a:gd name="connsiteX3776" fmla="*/ 2629293 w 3171729"/>
                <a:gd name="connsiteY3776" fmla="*/ 2287753 h 3559016"/>
                <a:gd name="connsiteX3777" fmla="*/ 2633007 w 3171729"/>
                <a:gd name="connsiteY3777" fmla="*/ 2317090 h 3559016"/>
                <a:gd name="connsiteX3778" fmla="*/ 2632150 w 3171729"/>
                <a:gd name="connsiteY3778" fmla="*/ 2333950 h 3559016"/>
                <a:gd name="connsiteX3779" fmla="*/ 2632150 w 3171729"/>
                <a:gd name="connsiteY3779" fmla="*/ 2334807 h 3559016"/>
                <a:gd name="connsiteX3780" fmla="*/ 2632150 w 3171729"/>
                <a:gd name="connsiteY3780" fmla="*/ 2334807 h 3559016"/>
                <a:gd name="connsiteX3781" fmla="*/ 2632150 w 3171729"/>
                <a:gd name="connsiteY3781" fmla="*/ 2335474 h 3559016"/>
                <a:gd name="connsiteX3782" fmla="*/ 2632150 w 3171729"/>
                <a:gd name="connsiteY3782" fmla="*/ 2335474 h 3559016"/>
                <a:gd name="connsiteX3783" fmla="*/ 2632150 w 3171729"/>
                <a:gd name="connsiteY3783" fmla="*/ 2336331 h 3559016"/>
                <a:gd name="connsiteX3784" fmla="*/ 2632150 w 3171729"/>
                <a:gd name="connsiteY3784" fmla="*/ 2336331 h 3559016"/>
                <a:gd name="connsiteX3785" fmla="*/ 2632150 w 3171729"/>
                <a:gd name="connsiteY3785" fmla="*/ 2337093 h 3559016"/>
                <a:gd name="connsiteX3786" fmla="*/ 2632150 w 3171729"/>
                <a:gd name="connsiteY3786" fmla="*/ 2337093 h 3559016"/>
                <a:gd name="connsiteX3787" fmla="*/ 2632150 w 3171729"/>
                <a:gd name="connsiteY3787" fmla="*/ 2337760 h 3559016"/>
                <a:gd name="connsiteX3788" fmla="*/ 2632150 w 3171729"/>
                <a:gd name="connsiteY3788" fmla="*/ 2337760 h 3559016"/>
                <a:gd name="connsiteX3789" fmla="*/ 2632722 w 3171729"/>
                <a:gd name="connsiteY3789" fmla="*/ 2339188 h 3559016"/>
                <a:gd name="connsiteX3790" fmla="*/ 2632722 w 3171729"/>
                <a:gd name="connsiteY3790" fmla="*/ 2339188 h 3559016"/>
                <a:gd name="connsiteX3791" fmla="*/ 2632722 w 3171729"/>
                <a:gd name="connsiteY3791" fmla="*/ 2340141 h 3559016"/>
                <a:gd name="connsiteX3792" fmla="*/ 2632722 w 3171729"/>
                <a:gd name="connsiteY3792" fmla="*/ 2340141 h 3559016"/>
                <a:gd name="connsiteX3793" fmla="*/ 2632722 w 3171729"/>
                <a:gd name="connsiteY3793" fmla="*/ 2340808 h 3559016"/>
                <a:gd name="connsiteX3794" fmla="*/ 2632722 w 3171729"/>
                <a:gd name="connsiteY3794" fmla="*/ 2340808 h 3559016"/>
                <a:gd name="connsiteX3795" fmla="*/ 2633960 w 3171729"/>
                <a:gd name="connsiteY3795" fmla="*/ 2341951 h 3559016"/>
                <a:gd name="connsiteX3796" fmla="*/ 2665107 w 3171729"/>
                <a:gd name="connsiteY3796" fmla="*/ 2361001 h 3559016"/>
                <a:gd name="connsiteX3797" fmla="*/ 2653201 w 3171729"/>
                <a:gd name="connsiteY3797" fmla="*/ 2371383 h 3559016"/>
                <a:gd name="connsiteX3798" fmla="*/ 2620435 w 3171729"/>
                <a:gd name="connsiteY3798" fmla="*/ 2399958 h 3559016"/>
                <a:gd name="connsiteX3799" fmla="*/ 2582335 w 3171729"/>
                <a:gd name="connsiteY3799" fmla="*/ 2398625 h 3559016"/>
                <a:gd name="connsiteX3800" fmla="*/ 2582335 w 3171729"/>
                <a:gd name="connsiteY3800" fmla="*/ 2398625 h 3559016"/>
                <a:gd name="connsiteX3801" fmla="*/ 2554236 w 3171729"/>
                <a:gd name="connsiteY3801" fmla="*/ 2405863 h 3559016"/>
                <a:gd name="connsiteX3802" fmla="*/ 2530519 w 3171729"/>
                <a:gd name="connsiteY3802" fmla="*/ 2415388 h 3559016"/>
                <a:gd name="connsiteX3803" fmla="*/ 2482894 w 3171729"/>
                <a:gd name="connsiteY3803" fmla="*/ 2415388 h 3559016"/>
                <a:gd name="connsiteX3804" fmla="*/ 2459367 w 3171729"/>
                <a:gd name="connsiteY3804" fmla="*/ 2408530 h 3559016"/>
                <a:gd name="connsiteX3805" fmla="*/ 2455271 w 3171729"/>
                <a:gd name="connsiteY3805" fmla="*/ 2407006 h 3559016"/>
                <a:gd name="connsiteX3806" fmla="*/ 2453176 w 3171729"/>
                <a:gd name="connsiteY3806" fmla="*/ 2406530 h 3559016"/>
                <a:gd name="connsiteX3807" fmla="*/ 2446889 w 3171729"/>
                <a:gd name="connsiteY3807" fmla="*/ 2406530 h 3559016"/>
                <a:gd name="connsiteX3808" fmla="*/ 2429744 w 3171729"/>
                <a:gd name="connsiteY3808" fmla="*/ 2407102 h 3559016"/>
                <a:gd name="connsiteX3809" fmla="*/ 2426315 w 3171729"/>
                <a:gd name="connsiteY3809" fmla="*/ 2403959 h 3559016"/>
                <a:gd name="connsiteX3810" fmla="*/ 2425458 w 3171729"/>
                <a:gd name="connsiteY3810" fmla="*/ 2403196 h 3559016"/>
                <a:gd name="connsiteX3811" fmla="*/ 2423934 w 3171729"/>
                <a:gd name="connsiteY3811" fmla="*/ 2401768 h 3559016"/>
                <a:gd name="connsiteX3812" fmla="*/ 2422600 w 3171729"/>
                <a:gd name="connsiteY3812" fmla="*/ 2400529 h 3559016"/>
                <a:gd name="connsiteX3813" fmla="*/ 2421172 w 3171729"/>
                <a:gd name="connsiteY3813" fmla="*/ 2399291 h 3559016"/>
                <a:gd name="connsiteX3814" fmla="*/ 2419743 w 3171729"/>
                <a:gd name="connsiteY3814" fmla="*/ 2397958 h 3559016"/>
                <a:gd name="connsiteX3815" fmla="*/ 2418314 w 3171729"/>
                <a:gd name="connsiteY3815" fmla="*/ 2396624 h 3559016"/>
                <a:gd name="connsiteX3816" fmla="*/ 2416981 w 3171729"/>
                <a:gd name="connsiteY3816" fmla="*/ 2395386 h 3559016"/>
                <a:gd name="connsiteX3817" fmla="*/ 2415361 w 3171729"/>
                <a:gd name="connsiteY3817" fmla="*/ 2393862 h 3559016"/>
                <a:gd name="connsiteX3818" fmla="*/ 2414409 w 3171729"/>
                <a:gd name="connsiteY3818" fmla="*/ 2393005 h 3559016"/>
                <a:gd name="connsiteX3819" fmla="*/ 2412123 w 3171729"/>
                <a:gd name="connsiteY3819" fmla="*/ 2390814 h 3559016"/>
                <a:gd name="connsiteX3820" fmla="*/ 2386882 w 3171729"/>
                <a:gd name="connsiteY3820" fmla="*/ 2329187 h 3559016"/>
                <a:gd name="connsiteX3821" fmla="*/ 2386882 w 3171729"/>
                <a:gd name="connsiteY3821" fmla="*/ 2329187 h 3559016"/>
                <a:gd name="connsiteX3822" fmla="*/ 2386882 w 3171729"/>
                <a:gd name="connsiteY3822" fmla="*/ 2329187 h 3559016"/>
                <a:gd name="connsiteX3823" fmla="*/ 2386882 w 3171729"/>
                <a:gd name="connsiteY3823" fmla="*/ 2329187 h 3559016"/>
                <a:gd name="connsiteX3824" fmla="*/ 2385262 w 3171729"/>
                <a:gd name="connsiteY3824" fmla="*/ 2324806 h 3559016"/>
                <a:gd name="connsiteX3825" fmla="*/ 2385262 w 3171729"/>
                <a:gd name="connsiteY3825" fmla="*/ 2324806 h 3559016"/>
                <a:gd name="connsiteX3826" fmla="*/ 2385262 w 3171729"/>
                <a:gd name="connsiteY3826" fmla="*/ 2324044 h 3559016"/>
                <a:gd name="connsiteX3827" fmla="*/ 2385262 w 3171729"/>
                <a:gd name="connsiteY3827" fmla="*/ 2324044 h 3559016"/>
                <a:gd name="connsiteX3828" fmla="*/ 2385262 w 3171729"/>
                <a:gd name="connsiteY3828" fmla="*/ 2323282 h 3559016"/>
                <a:gd name="connsiteX3829" fmla="*/ 2385262 w 3171729"/>
                <a:gd name="connsiteY3829" fmla="*/ 2323282 h 3559016"/>
                <a:gd name="connsiteX3830" fmla="*/ 2385262 w 3171729"/>
                <a:gd name="connsiteY3830" fmla="*/ 2323282 h 3559016"/>
                <a:gd name="connsiteX3831" fmla="*/ 2385262 w 3171729"/>
                <a:gd name="connsiteY3831" fmla="*/ 2322710 h 3559016"/>
                <a:gd name="connsiteX3832" fmla="*/ 2385262 w 3171729"/>
                <a:gd name="connsiteY3832" fmla="*/ 2322710 h 3559016"/>
                <a:gd name="connsiteX3833" fmla="*/ 2384310 w 3171729"/>
                <a:gd name="connsiteY3833" fmla="*/ 2320805 h 3559016"/>
                <a:gd name="connsiteX3834" fmla="*/ 2355735 w 3171729"/>
                <a:gd name="connsiteY3834" fmla="*/ 2314804 h 3559016"/>
                <a:gd name="connsiteX3835" fmla="*/ 2317635 w 3171729"/>
                <a:gd name="connsiteY3835" fmla="*/ 2314804 h 3559016"/>
                <a:gd name="connsiteX3836" fmla="*/ 2317635 w 3171729"/>
                <a:gd name="connsiteY3836" fmla="*/ 2314804 h 3559016"/>
                <a:gd name="connsiteX3837" fmla="*/ 2290203 w 3171729"/>
                <a:gd name="connsiteY3837" fmla="*/ 2292992 h 3559016"/>
                <a:gd name="connsiteX3838" fmla="*/ 2287060 w 3171729"/>
                <a:gd name="connsiteY3838" fmla="*/ 2290516 h 3559016"/>
                <a:gd name="connsiteX3839" fmla="*/ 2287060 w 3171729"/>
                <a:gd name="connsiteY3839" fmla="*/ 2290516 h 3559016"/>
                <a:gd name="connsiteX3840" fmla="*/ 2281630 w 3171729"/>
                <a:gd name="connsiteY3840" fmla="*/ 2286229 h 3559016"/>
                <a:gd name="connsiteX3841" fmla="*/ 2278582 w 3171729"/>
                <a:gd name="connsiteY3841" fmla="*/ 2283848 h 3559016"/>
                <a:gd name="connsiteX3842" fmla="*/ 2278582 w 3171729"/>
                <a:gd name="connsiteY3842" fmla="*/ 2283848 h 3559016"/>
                <a:gd name="connsiteX3843" fmla="*/ 2278582 w 3171729"/>
                <a:gd name="connsiteY3843" fmla="*/ 2283848 h 3559016"/>
                <a:gd name="connsiteX3844" fmla="*/ 2277725 w 3171729"/>
                <a:gd name="connsiteY3844" fmla="*/ 2283277 h 3559016"/>
                <a:gd name="connsiteX3845" fmla="*/ 2277058 w 3171729"/>
                <a:gd name="connsiteY3845" fmla="*/ 2282705 h 3559016"/>
                <a:gd name="connsiteX3846" fmla="*/ 2277058 w 3171729"/>
                <a:gd name="connsiteY3846" fmla="*/ 2282705 h 3559016"/>
                <a:gd name="connsiteX3847" fmla="*/ 2275915 w 3171729"/>
                <a:gd name="connsiteY3847" fmla="*/ 2281848 h 3559016"/>
                <a:gd name="connsiteX3848" fmla="*/ 2275915 w 3171729"/>
                <a:gd name="connsiteY3848" fmla="*/ 2281848 h 3559016"/>
                <a:gd name="connsiteX3849" fmla="*/ 2275344 w 3171729"/>
                <a:gd name="connsiteY3849" fmla="*/ 2281372 h 3559016"/>
                <a:gd name="connsiteX3850" fmla="*/ 2275344 w 3171729"/>
                <a:gd name="connsiteY3850" fmla="*/ 2281372 h 3559016"/>
                <a:gd name="connsiteX3851" fmla="*/ 2274772 w 3171729"/>
                <a:gd name="connsiteY3851" fmla="*/ 2281372 h 3559016"/>
                <a:gd name="connsiteX3852" fmla="*/ 2274772 w 3171729"/>
                <a:gd name="connsiteY3852" fmla="*/ 2281372 h 3559016"/>
                <a:gd name="connsiteX3853" fmla="*/ 2274772 w 3171729"/>
                <a:gd name="connsiteY3853" fmla="*/ 2281372 h 3559016"/>
                <a:gd name="connsiteX3854" fmla="*/ 2274772 w 3171729"/>
                <a:gd name="connsiteY3854" fmla="*/ 2281372 h 3559016"/>
                <a:gd name="connsiteX3855" fmla="*/ 2274106 w 3171729"/>
                <a:gd name="connsiteY3855" fmla="*/ 2280800 h 3559016"/>
                <a:gd name="connsiteX3856" fmla="*/ 2274106 w 3171729"/>
                <a:gd name="connsiteY3856" fmla="*/ 2280800 h 3559016"/>
                <a:gd name="connsiteX3857" fmla="*/ 2274106 w 3171729"/>
                <a:gd name="connsiteY3857" fmla="*/ 2280800 h 3559016"/>
                <a:gd name="connsiteX3858" fmla="*/ 2274106 w 3171729"/>
                <a:gd name="connsiteY3858" fmla="*/ 2280800 h 3559016"/>
                <a:gd name="connsiteX3859" fmla="*/ 2273439 w 3171729"/>
                <a:gd name="connsiteY3859" fmla="*/ 2280324 h 3559016"/>
                <a:gd name="connsiteX3860" fmla="*/ 2273439 w 3171729"/>
                <a:gd name="connsiteY3860" fmla="*/ 2280324 h 3559016"/>
                <a:gd name="connsiteX3861" fmla="*/ 2273439 w 3171729"/>
                <a:gd name="connsiteY3861" fmla="*/ 2280324 h 3559016"/>
                <a:gd name="connsiteX3862" fmla="*/ 2273439 w 3171729"/>
                <a:gd name="connsiteY3862" fmla="*/ 2280324 h 3559016"/>
                <a:gd name="connsiteX3863" fmla="*/ 2272963 w 3171729"/>
                <a:gd name="connsiteY3863" fmla="*/ 2280324 h 3559016"/>
                <a:gd name="connsiteX3864" fmla="*/ 2272296 w 3171729"/>
                <a:gd name="connsiteY3864" fmla="*/ 2279276 h 3559016"/>
                <a:gd name="connsiteX3865" fmla="*/ 2272296 w 3171729"/>
                <a:gd name="connsiteY3865" fmla="*/ 2279276 h 3559016"/>
                <a:gd name="connsiteX3866" fmla="*/ 2271534 w 3171729"/>
                <a:gd name="connsiteY3866" fmla="*/ 2277943 h 3559016"/>
                <a:gd name="connsiteX3867" fmla="*/ 2271534 w 3171729"/>
                <a:gd name="connsiteY3867" fmla="*/ 2277943 h 3559016"/>
                <a:gd name="connsiteX3868" fmla="*/ 2271534 w 3171729"/>
                <a:gd name="connsiteY3868" fmla="*/ 2277943 h 3559016"/>
                <a:gd name="connsiteX3869" fmla="*/ 2271534 w 3171729"/>
                <a:gd name="connsiteY3869" fmla="*/ 2277943 h 3559016"/>
                <a:gd name="connsiteX3870" fmla="*/ 2270677 w 3171729"/>
                <a:gd name="connsiteY3870" fmla="*/ 2276133 h 3559016"/>
                <a:gd name="connsiteX3871" fmla="*/ 2270677 w 3171729"/>
                <a:gd name="connsiteY3871" fmla="*/ 2276133 h 3559016"/>
                <a:gd name="connsiteX3872" fmla="*/ 2270677 w 3171729"/>
                <a:gd name="connsiteY3872" fmla="*/ 2275657 h 3559016"/>
                <a:gd name="connsiteX3873" fmla="*/ 2270677 w 3171729"/>
                <a:gd name="connsiteY3873" fmla="*/ 2275657 h 3559016"/>
                <a:gd name="connsiteX3874" fmla="*/ 2269629 w 3171729"/>
                <a:gd name="connsiteY3874" fmla="*/ 2273656 h 3559016"/>
                <a:gd name="connsiteX3875" fmla="*/ 2269629 w 3171729"/>
                <a:gd name="connsiteY3875" fmla="*/ 2273656 h 3559016"/>
                <a:gd name="connsiteX3876" fmla="*/ 2269629 w 3171729"/>
                <a:gd name="connsiteY3876" fmla="*/ 2273656 h 3559016"/>
                <a:gd name="connsiteX3877" fmla="*/ 2269629 w 3171729"/>
                <a:gd name="connsiteY3877" fmla="*/ 2273656 h 3559016"/>
                <a:gd name="connsiteX3878" fmla="*/ 2268295 w 3171729"/>
                <a:gd name="connsiteY3878" fmla="*/ 2270799 h 3559016"/>
                <a:gd name="connsiteX3879" fmla="*/ 2268295 w 3171729"/>
                <a:gd name="connsiteY3879" fmla="*/ 2270799 h 3559016"/>
                <a:gd name="connsiteX3880" fmla="*/ 2268295 w 3171729"/>
                <a:gd name="connsiteY3880" fmla="*/ 2270799 h 3559016"/>
                <a:gd name="connsiteX3881" fmla="*/ 2266962 w 3171729"/>
                <a:gd name="connsiteY3881" fmla="*/ 2267942 h 3559016"/>
                <a:gd name="connsiteX3882" fmla="*/ 2266962 w 3171729"/>
                <a:gd name="connsiteY3882" fmla="*/ 2267942 h 3559016"/>
                <a:gd name="connsiteX3883" fmla="*/ 2266962 w 3171729"/>
                <a:gd name="connsiteY3883" fmla="*/ 2267370 h 3559016"/>
                <a:gd name="connsiteX3884" fmla="*/ 2266962 w 3171729"/>
                <a:gd name="connsiteY3884" fmla="*/ 2267370 h 3559016"/>
                <a:gd name="connsiteX3885" fmla="*/ 2265533 w 3171729"/>
                <a:gd name="connsiteY3885" fmla="*/ 2264227 h 3559016"/>
                <a:gd name="connsiteX3886" fmla="*/ 2265533 w 3171729"/>
                <a:gd name="connsiteY3886" fmla="*/ 2264227 h 3559016"/>
                <a:gd name="connsiteX3887" fmla="*/ 2265533 w 3171729"/>
                <a:gd name="connsiteY3887" fmla="*/ 2263655 h 3559016"/>
                <a:gd name="connsiteX3888" fmla="*/ 2265533 w 3171729"/>
                <a:gd name="connsiteY3888" fmla="*/ 2263655 h 3559016"/>
                <a:gd name="connsiteX3889" fmla="*/ 2264104 w 3171729"/>
                <a:gd name="connsiteY3889" fmla="*/ 2260417 h 3559016"/>
                <a:gd name="connsiteX3890" fmla="*/ 2264104 w 3171729"/>
                <a:gd name="connsiteY3890" fmla="*/ 2260417 h 3559016"/>
                <a:gd name="connsiteX3891" fmla="*/ 2264104 w 3171729"/>
                <a:gd name="connsiteY3891" fmla="*/ 2260417 h 3559016"/>
                <a:gd name="connsiteX3892" fmla="*/ 2248293 w 3171729"/>
                <a:gd name="connsiteY3892" fmla="*/ 2223269 h 3559016"/>
                <a:gd name="connsiteX3893" fmla="*/ 2248293 w 3171729"/>
                <a:gd name="connsiteY3893" fmla="*/ 2223269 h 3559016"/>
                <a:gd name="connsiteX3894" fmla="*/ 2248293 w 3171729"/>
                <a:gd name="connsiteY3894" fmla="*/ 2222507 h 3559016"/>
                <a:gd name="connsiteX3895" fmla="*/ 2229243 w 3171729"/>
                <a:gd name="connsiteY3895" fmla="*/ 2174882 h 3559016"/>
                <a:gd name="connsiteX3896" fmla="*/ 2228576 w 3171729"/>
                <a:gd name="connsiteY3896" fmla="*/ 2173358 h 3559016"/>
                <a:gd name="connsiteX3897" fmla="*/ 2219051 w 3171729"/>
                <a:gd name="connsiteY3897" fmla="*/ 2173358 h 3559016"/>
                <a:gd name="connsiteX3898" fmla="*/ 2191619 w 3171729"/>
                <a:gd name="connsiteY3898" fmla="*/ 2155642 h 3559016"/>
                <a:gd name="connsiteX3899" fmla="*/ 2201144 w 3171729"/>
                <a:gd name="connsiteY3899" fmla="*/ 2147069 h 3559016"/>
                <a:gd name="connsiteX3900" fmla="*/ 2201144 w 3171729"/>
                <a:gd name="connsiteY3900" fmla="*/ 2106207 h 3559016"/>
                <a:gd name="connsiteX3901" fmla="*/ 2190095 w 3171729"/>
                <a:gd name="connsiteY3901" fmla="*/ 2071631 h 3559016"/>
                <a:gd name="connsiteX3902" fmla="*/ 2236768 w 3171729"/>
                <a:gd name="connsiteY3902" fmla="*/ 2003146 h 3559016"/>
                <a:gd name="connsiteX3903" fmla="*/ 2235148 w 3171729"/>
                <a:gd name="connsiteY3903" fmla="*/ 1980286 h 3559016"/>
                <a:gd name="connsiteX3904" fmla="*/ 2220575 w 3171729"/>
                <a:gd name="connsiteY3904" fmla="*/ 1980286 h 3559016"/>
                <a:gd name="connsiteX3905" fmla="*/ 2220575 w 3171729"/>
                <a:gd name="connsiteY3905" fmla="*/ 1963618 h 3559016"/>
                <a:gd name="connsiteX3906" fmla="*/ 2238101 w 3171729"/>
                <a:gd name="connsiteY3906" fmla="*/ 1957998 h 3559016"/>
                <a:gd name="connsiteX3907" fmla="*/ 2239530 w 3171729"/>
                <a:gd name="connsiteY3907" fmla="*/ 1914373 h 3559016"/>
                <a:gd name="connsiteX3908" fmla="*/ 2220480 w 3171729"/>
                <a:gd name="connsiteY3908" fmla="*/ 1899419 h 3559016"/>
                <a:gd name="connsiteX3909" fmla="*/ 2220480 w 3171729"/>
                <a:gd name="connsiteY3909" fmla="*/ 1893704 h 3559016"/>
                <a:gd name="connsiteX3910" fmla="*/ 2249531 w 3171729"/>
                <a:gd name="connsiteY3910" fmla="*/ 1890561 h 3559016"/>
                <a:gd name="connsiteX3911" fmla="*/ 2299537 w 3171729"/>
                <a:gd name="connsiteY3911" fmla="*/ 1897228 h 3559016"/>
                <a:gd name="connsiteX3912" fmla="*/ 2385262 w 3171729"/>
                <a:gd name="connsiteY3912" fmla="*/ 1896085 h 3559016"/>
                <a:gd name="connsiteX3913" fmla="*/ 2540234 w 3171729"/>
                <a:gd name="connsiteY3913" fmla="*/ 1987430 h 3559016"/>
                <a:gd name="connsiteX3914" fmla="*/ 2542996 w 3171729"/>
                <a:gd name="connsiteY3914" fmla="*/ 2012290 h 3559016"/>
                <a:gd name="connsiteX3915" fmla="*/ 2545473 w 3171729"/>
                <a:gd name="connsiteY3915" fmla="*/ 2014195 h 3559016"/>
                <a:gd name="connsiteX3916" fmla="*/ 2545473 w 3171729"/>
                <a:gd name="connsiteY3916" fmla="*/ 2014195 h 3559016"/>
                <a:gd name="connsiteX3917" fmla="*/ 2588240 w 3171729"/>
                <a:gd name="connsiteY3917" fmla="*/ 2045628 h 3559016"/>
                <a:gd name="connsiteX3918" fmla="*/ 2619006 w 3171729"/>
                <a:gd name="connsiteY3918" fmla="*/ 2068202 h 3559016"/>
                <a:gd name="connsiteX3919" fmla="*/ 2616625 w 3171729"/>
                <a:gd name="connsiteY3919" fmla="*/ 2072584 h 3559016"/>
                <a:gd name="connsiteX3920" fmla="*/ 2600813 w 3171729"/>
                <a:gd name="connsiteY3920" fmla="*/ 2119542 h 3559016"/>
                <a:gd name="connsiteX3921" fmla="*/ 2730067 w 3171729"/>
                <a:gd name="connsiteY3921" fmla="*/ 1915802 h 3559016"/>
                <a:gd name="connsiteX3922" fmla="*/ 2725114 w 3171729"/>
                <a:gd name="connsiteY3922" fmla="*/ 1922089 h 3559016"/>
                <a:gd name="connsiteX3923" fmla="*/ 2717780 w 3171729"/>
                <a:gd name="connsiteY3923" fmla="*/ 1930280 h 3559016"/>
                <a:gd name="connsiteX3924" fmla="*/ 2691301 w 3171729"/>
                <a:gd name="connsiteY3924" fmla="*/ 1938948 h 3559016"/>
                <a:gd name="connsiteX3925" fmla="*/ 2689872 w 3171729"/>
                <a:gd name="connsiteY3925" fmla="*/ 1939615 h 3559016"/>
                <a:gd name="connsiteX3926" fmla="*/ 2689872 w 3171729"/>
                <a:gd name="connsiteY3926" fmla="*/ 1957617 h 3559016"/>
                <a:gd name="connsiteX3927" fmla="*/ 2665488 w 3171729"/>
                <a:gd name="connsiteY3927" fmla="*/ 1968380 h 3559016"/>
                <a:gd name="connsiteX3928" fmla="*/ 2658725 w 3171729"/>
                <a:gd name="connsiteY3928" fmla="*/ 1998003 h 3559016"/>
                <a:gd name="connsiteX3929" fmla="*/ 2648343 w 3171729"/>
                <a:gd name="connsiteY3929" fmla="*/ 2007528 h 3559016"/>
                <a:gd name="connsiteX3930" fmla="*/ 2647581 w 3171729"/>
                <a:gd name="connsiteY3930" fmla="*/ 2008385 h 3559016"/>
                <a:gd name="connsiteX3931" fmla="*/ 2647581 w 3171729"/>
                <a:gd name="connsiteY3931" fmla="*/ 2008385 h 3559016"/>
                <a:gd name="connsiteX3932" fmla="*/ 2647105 w 3171729"/>
                <a:gd name="connsiteY3932" fmla="*/ 2008957 h 3559016"/>
                <a:gd name="connsiteX3933" fmla="*/ 2647105 w 3171729"/>
                <a:gd name="connsiteY3933" fmla="*/ 2008957 h 3559016"/>
                <a:gd name="connsiteX3934" fmla="*/ 2647105 w 3171729"/>
                <a:gd name="connsiteY3934" fmla="*/ 2008957 h 3559016"/>
                <a:gd name="connsiteX3935" fmla="*/ 2647105 w 3171729"/>
                <a:gd name="connsiteY3935" fmla="*/ 2009433 h 3559016"/>
                <a:gd name="connsiteX3936" fmla="*/ 2647105 w 3171729"/>
                <a:gd name="connsiteY3936" fmla="*/ 2009433 h 3559016"/>
                <a:gd name="connsiteX3937" fmla="*/ 2647105 w 3171729"/>
                <a:gd name="connsiteY3937" fmla="*/ 2009433 h 3559016"/>
                <a:gd name="connsiteX3938" fmla="*/ 2646533 w 3171729"/>
                <a:gd name="connsiteY3938" fmla="*/ 2010100 h 3559016"/>
                <a:gd name="connsiteX3939" fmla="*/ 2646533 w 3171729"/>
                <a:gd name="connsiteY3939" fmla="*/ 2010100 h 3559016"/>
                <a:gd name="connsiteX3940" fmla="*/ 2645866 w 3171729"/>
                <a:gd name="connsiteY3940" fmla="*/ 2010957 h 3559016"/>
                <a:gd name="connsiteX3941" fmla="*/ 2645866 w 3171729"/>
                <a:gd name="connsiteY3941" fmla="*/ 2010957 h 3559016"/>
                <a:gd name="connsiteX3942" fmla="*/ 2645295 w 3171729"/>
                <a:gd name="connsiteY3942" fmla="*/ 2011719 h 3559016"/>
                <a:gd name="connsiteX3943" fmla="*/ 2645295 w 3171729"/>
                <a:gd name="connsiteY3943" fmla="*/ 2011719 h 3559016"/>
                <a:gd name="connsiteX3944" fmla="*/ 2644819 w 3171729"/>
                <a:gd name="connsiteY3944" fmla="*/ 2012481 h 3559016"/>
                <a:gd name="connsiteX3945" fmla="*/ 2644819 w 3171729"/>
                <a:gd name="connsiteY3945" fmla="*/ 2012481 h 3559016"/>
                <a:gd name="connsiteX3946" fmla="*/ 2644247 w 3171729"/>
                <a:gd name="connsiteY3946" fmla="*/ 2013624 h 3559016"/>
                <a:gd name="connsiteX3947" fmla="*/ 2644247 w 3171729"/>
                <a:gd name="connsiteY3947" fmla="*/ 2013624 h 3559016"/>
                <a:gd name="connsiteX3948" fmla="*/ 2644247 w 3171729"/>
                <a:gd name="connsiteY3948" fmla="*/ 2014195 h 3559016"/>
                <a:gd name="connsiteX3949" fmla="*/ 2644247 w 3171729"/>
                <a:gd name="connsiteY3949" fmla="*/ 2014195 h 3559016"/>
                <a:gd name="connsiteX3950" fmla="*/ 2643771 w 3171729"/>
                <a:gd name="connsiteY3950" fmla="*/ 2015338 h 3559016"/>
                <a:gd name="connsiteX3951" fmla="*/ 2643771 w 3171729"/>
                <a:gd name="connsiteY3951" fmla="*/ 2015338 h 3559016"/>
                <a:gd name="connsiteX3952" fmla="*/ 2643771 w 3171729"/>
                <a:gd name="connsiteY3952" fmla="*/ 2015338 h 3559016"/>
                <a:gd name="connsiteX3953" fmla="*/ 2643771 w 3171729"/>
                <a:gd name="connsiteY3953" fmla="*/ 2015338 h 3559016"/>
                <a:gd name="connsiteX3954" fmla="*/ 2643771 w 3171729"/>
                <a:gd name="connsiteY3954" fmla="*/ 2017148 h 3559016"/>
                <a:gd name="connsiteX3955" fmla="*/ 2636437 w 3171729"/>
                <a:gd name="connsiteY3955" fmla="*/ 2037817 h 3559016"/>
                <a:gd name="connsiteX3956" fmla="*/ 2621673 w 3171729"/>
                <a:gd name="connsiteY3956" fmla="*/ 2063630 h 3559016"/>
                <a:gd name="connsiteX3957" fmla="*/ 2545949 w 3171729"/>
                <a:gd name="connsiteY3957" fmla="*/ 2007909 h 3559016"/>
                <a:gd name="connsiteX3958" fmla="*/ 2545282 w 3171729"/>
                <a:gd name="connsiteY3958" fmla="*/ 1986383 h 3559016"/>
                <a:gd name="connsiteX3959" fmla="*/ 2545854 w 3171729"/>
                <a:gd name="connsiteY3959" fmla="*/ 1984573 h 3559016"/>
                <a:gd name="connsiteX3960" fmla="*/ 2384977 w 3171729"/>
                <a:gd name="connsiteY3960" fmla="*/ 1892180 h 3559016"/>
                <a:gd name="connsiteX3961" fmla="*/ 2384977 w 3171729"/>
                <a:gd name="connsiteY3961" fmla="*/ 1870368 h 3559016"/>
                <a:gd name="connsiteX3962" fmla="*/ 2415171 w 3171729"/>
                <a:gd name="connsiteY3962" fmla="*/ 1870368 h 3559016"/>
                <a:gd name="connsiteX3963" fmla="*/ 2419743 w 3171729"/>
                <a:gd name="connsiteY3963" fmla="*/ 1868272 h 3559016"/>
                <a:gd name="connsiteX3964" fmla="*/ 2421838 w 3171729"/>
                <a:gd name="connsiteY3964" fmla="*/ 1857509 h 3559016"/>
                <a:gd name="connsiteX3965" fmla="*/ 2421838 w 3171729"/>
                <a:gd name="connsiteY3965" fmla="*/ 1856176 h 3559016"/>
                <a:gd name="connsiteX3966" fmla="*/ 2385167 w 3171729"/>
                <a:gd name="connsiteY3966" fmla="*/ 1838078 h 3559016"/>
                <a:gd name="connsiteX3967" fmla="*/ 2385167 w 3171729"/>
                <a:gd name="connsiteY3967" fmla="*/ 1813599 h 3559016"/>
                <a:gd name="connsiteX3968" fmla="*/ 2436412 w 3171729"/>
                <a:gd name="connsiteY3968" fmla="*/ 1762354 h 3559016"/>
                <a:gd name="connsiteX3969" fmla="*/ 2431935 w 3171729"/>
                <a:gd name="connsiteY3969" fmla="*/ 1731493 h 3559016"/>
                <a:gd name="connsiteX3970" fmla="*/ 2430506 w 3171729"/>
                <a:gd name="connsiteY3970" fmla="*/ 1709110 h 3559016"/>
                <a:gd name="connsiteX3971" fmla="*/ 2398026 w 3171729"/>
                <a:gd name="connsiteY3971" fmla="*/ 1685107 h 3559016"/>
                <a:gd name="connsiteX3972" fmla="*/ 2402312 w 3171729"/>
                <a:gd name="connsiteY3972" fmla="*/ 1653960 h 3559016"/>
                <a:gd name="connsiteX3973" fmla="*/ 2385167 w 3171729"/>
                <a:gd name="connsiteY3973" fmla="*/ 1640625 h 3559016"/>
                <a:gd name="connsiteX3974" fmla="*/ 2385167 w 3171729"/>
                <a:gd name="connsiteY3974" fmla="*/ 1627957 h 3559016"/>
                <a:gd name="connsiteX3975" fmla="*/ 2401836 w 3171729"/>
                <a:gd name="connsiteY3975" fmla="*/ 1619003 h 3559016"/>
                <a:gd name="connsiteX3976" fmla="*/ 2515374 w 3171729"/>
                <a:gd name="connsiteY3976" fmla="*/ 1619003 h 3559016"/>
                <a:gd name="connsiteX3977" fmla="*/ 2564428 w 3171729"/>
                <a:gd name="connsiteY3977" fmla="*/ 1659675 h 3559016"/>
                <a:gd name="connsiteX3978" fmla="*/ 2564904 w 3171729"/>
                <a:gd name="connsiteY3978" fmla="*/ 1659675 h 3559016"/>
                <a:gd name="connsiteX3979" fmla="*/ 2635198 w 3171729"/>
                <a:gd name="connsiteY3979" fmla="*/ 1669200 h 3559016"/>
                <a:gd name="connsiteX3980" fmla="*/ 2654248 w 3171729"/>
                <a:gd name="connsiteY3980" fmla="*/ 1643578 h 3559016"/>
                <a:gd name="connsiteX3981" fmla="*/ 2692920 w 3171729"/>
                <a:gd name="connsiteY3981" fmla="*/ 1630433 h 3559016"/>
                <a:gd name="connsiteX3982" fmla="*/ 2701683 w 3171729"/>
                <a:gd name="connsiteY3982" fmla="*/ 1643959 h 3559016"/>
                <a:gd name="connsiteX3983" fmla="*/ 2741878 w 3171729"/>
                <a:gd name="connsiteY3983" fmla="*/ 1643959 h 3559016"/>
                <a:gd name="connsiteX3984" fmla="*/ 2740069 w 3171729"/>
                <a:gd name="connsiteY3984" fmla="*/ 1647007 h 3559016"/>
                <a:gd name="connsiteX3985" fmla="*/ 2715589 w 3171729"/>
                <a:gd name="connsiteY3985" fmla="*/ 1689298 h 3559016"/>
                <a:gd name="connsiteX3986" fmla="*/ 2715589 w 3171729"/>
                <a:gd name="connsiteY3986" fmla="*/ 1689298 h 3559016"/>
                <a:gd name="connsiteX3987" fmla="*/ 2708160 w 3171729"/>
                <a:gd name="connsiteY3987" fmla="*/ 1701680 h 3559016"/>
                <a:gd name="connsiteX3988" fmla="*/ 2700064 w 3171729"/>
                <a:gd name="connsiteY3988" fmla="*/ 1708824 h 3559016"/>
                <a:gd name="connsiteX3989" fmla="*/ 2700064 w 3171729"/>
                <a:gd name="connsiteY3989" fmla="*/ 1886941 h 3559016"/>
                <a:gd name="connsiteX3990" fmla="*/ 3159835 w 3171729"/>
                <a:gd name="connsiteY3990" fmla="*/ 1338682 h 3559016"/>
                <a:gd name="connsiteX3991" fmla="*/ 3147072 w 3171729"/>
                <a:gd name="connsiteY3991" fmla="*/ 1358209 h 3559016"/>
                <a:gd name="connsiteX3992" fmla="*/ 3147072 w 3171729"/>
                <a:gd name="connsiteY3992" fmla="*/ 1383831 h 3559016"/>
                <a:gd name="connsiteX3993" fmla="*/ 3087636 w 3171729"/>
                <a:gd name="connsiteY3993" fmla="*/ 1487844 h 3559016"/>
                <a:gd name="connsiteX3994" fmla="*/ 3081349 w 3171729"/>
                <a:gd name="connsiteY3994" fmla="*/ 1502322 h 3559016"/>
                <a:gd name="connsiteX3995" fmla="*/ 3065728 w 3171729"/>
                <a:gd name="connsiteY3995" fmla="*/ 1540422 h 3559016"/>
                <a:gd name="connsiteX3996" fmla="*/ 3060204 w 3171729"/>
                <a:gd name="connsiteY3996" fmla="*/ 1561758 h 3559016"/>
                <a:gd name="connsiteX3997" fmla="*/ 2985909 w 3171729"/>
                <a:gd name="connsiteY3997" fmla="*/ 1667200 h 3559016"/>
                <a:gd name="connsiteX3998" fmla="*/ 2917234 w 3171729"/>
                <a:gd name="connsiteY3998" fmla="*/ 1733017 h 3559016"/>
                <a:gd name="connsiteX3999" fmla="*/ 2896374 w 3171729"/>
                <a:gd name="connsiteY3999" fmla="*/ 1742542 h 3559016"/>
                <a:gd name="connsiteX4000" fmla="*/ 2887801 w 3171729"/>
                <a:gd name="connsiteY4000" fmla="*/ 1748448 h 3559016"/>
                <a:gd name="connsiteX4001" fmla="*/ 2867227 w 3171729"/>
                <a:gd name="connsiteY4001" fmla="*/ 1765402 h 3559016"/>
                <a:gd name="connsiteX4002" fmla="*/ 2808744 w 3171729"/>
                <a:gd name="connsiteY4002" fmla="*/ 1816742 h 3559016"/>
                <a:gd name="connsiteX4003" fmla="*/ 2793980 w 3171729"/>
                <a:gd name="connsiteY4003" fmla="*/ 1835030 h 3559016"/>
                <a:gd name="connsiteX4004" fmla="*/ 2792742 w 3171729"/>
                <a:gd name="connsiteY4004" fmla="*/ 1836459 h 3559016"/>
                <a:gd name="connsiteX4005" fmla="*/ 2792742 w 3171729"/>
                <a:gd name="connsiteY4005" fmla="*/ 1836459 h 3559016"/>
                <a:gd name="connsiteX4006" fmla="*/ 2791504 w 3171729"/>
                <a:gd name="connsiteY4006" fmla="*/ 1837983 h 3559016"/>
                <a:gd name="connsiteX4007" fmla="*/ 2791504 w 3171729"/>
                <a:gd name="connsiteY4007" fmla="*/ 1837983 h 3559016"/>
                <a:gd name="connsiteX4008" fmla="*/ 2791027 w 3171729"/>
                <a:gd name="connsiteY4008" fmla="*/ 1838554 h 3559016"/>
                <a:gd name="connsiteX4009" fmla="*/ 2788741 w 3171729"/>
                <a:gd name="connsiteY4009" fmla="*/ 1841412 h 3559016"/>
                <a:gd name="connsiteX4010" fmla="*/ 2788741 w 3171729"/>
                <a:gd name="connsiteY4010" fmla="*/ 1841412 h 3559016"/>
                <a:gd name="connsiteX4011" fmla="*/ 2787313 w 3171729"/>
                <a:gd name="connsiteY4011" fmla="*/ 1843222 h 3559016"/>
                <a:gd name="connsiteX4012" fmla="*/ 2787313 w 3171729"/>
                <a:gd name="connsiteY4012" fmla="*/ 1843222 h 3559016"/>
                <a:gd name="connsiteX4013" fmla="*/ 2786074 w 3171729"/>
                <a:gd name="connsiteY4013" fmla="*/ 1844746 h 3559016"/>
                <a:gd name="connsiteX4014" fmla="*/ 2786074 w 3171729"/>
                <a:gd name="connsiteY4014" fmla="*/ 1844746 h 3559016"/>
                <a:gd name="connsiteX4015" fmla="*/ 2784550 w 3171729"/>
                <a:gd name="connsiteY4015" fmla="*/ 1846651 h 3559016"/>
                <a:gd name="connsiteX4016" fmla="*/ 2784550 w 3171729"/>
                <a:gd name="connsiteY4016" fmla="*/ 1846651 h 3559016"/>
                <a:gd name="connsiteX4017" fmla="*/ 2783503 w 3171729"/>
                <a:gd name="connsiteY4017" fmla="*/ 1847889 h 3559016"/>
                <a:gd name="connsiteX4018" fmla="*/ 2783503 w 3171729"/>
                <a:gd name="connsiteY4018" fmla="*/ 1847889 h 3559016"/>
                <a:gd name="connsiteX4019" fmla="*/ 2780931 w 3171729"/>
                <a:gd name="connsiteY4019" fmla="*/ 1851127 h 3559016"/>
                <a:gd name="connsiteX4020" fmla="*/ 2780931 w 3171729"/>
                <a:gd name="connsiteY4020" fmla="*/ 1851127 h 3559016"/>
                <a:gd name="connsiteX4021" fmla="*/ 2779121 w 3171729"/>
                <a:gd name="connsiteY4021" fmla="*/ 1853509 h 3559016"/>
                <a:gd name="connsiteX4022" fmla="*/ 2779121 w 3171729"/>
                <a:gd name="connsiteY4022" fmla="*/ 1853509 h 3559016"/>
                <a:gd name="connsiteX4023" fmla="*/ 2778645 w 3171729"/>
                <a:gd name="connsiteY4023" fmla="*/ 1853985 h 3559016"/>
                <a:gd name="connsiteX4024" fmla="*/ 2778645 w 3171729"/>
                <a:gd name="connsiteY4024" fmla="*/ 1853985 h 3559016"/>
                <a:gd name="connsiteX4025" fmla="*/ 2776169 w 3171729"/>
                <a:gd name="connsiteY4025" fmla="*/ 1857128 h 3559016"/>
                <a:gd name="connsiteX4026" fmla="*/ 2776169 w 3171729"/>
                <a:gd name="connsiteY4026" fmla="*/ 1857128 h 3559016"/>
                <a:gd name="connsiteX4027" fmla="*/ 2775692 w 3171729"/>
                <a:gd name="connsiteY4027" fmla="*/ 1857795 h 3559016"/>
                <a:gd name="connsiteX4028" fmla="*/ 2773406 w 3171729"/>
                <a:gd name="connsiteY4028" fmla="*/ 1860557 h 3559016"/>
                <a:gd name="connsiteX4029" fmla="*/ 2773406 w 3171729"/>
                <a:gd name="connsiteY4029" fmla="*/ 1860557 h 3559016"/>
                <a:gd name="connsiteX4030" fmla="*/ 2772168 w 3171729"/>
                <a:gd name="connsiteY4030" fmla="*/ 1862176 h 3559016"/>
                <a:gd name="connsiteX4031" fmla="*/ 2772168 w 3171729"/>
                <a:gd name="connsiteY4031" fmla="*/ 1862176 h 3559016"/>
                <a:gd name="connsiteX4032" fmla="*/ 2770739 w 3171729"/>
                <a:gd name="connsiteY4032" fmla="*/ 1863986 h 3559016"/>
                <a:gd name="connsiteX4033" fmla="*/ 2770739 w 3171729"/>
                <a:gd name="connsiteY4033" fmla="*/ 1863986 h 3559016"/>
                <a:gd name="connsiteX4034" fmla="*/ 2769310 w 3171729"/>
                <a:gd name="connsiteY4034" fmla="*/ 1865796 h 3559016"/>
                <a:gd name="connsiteX4035" fmla="*/ 2769310 w 3171729"/>
                <a:gd name="connsiteY4035" fmla="*/ 1865796 h 3559016"/>
                <a:gd name="connsiteX4036" fmla="*/ 2767977 w 3171729"/>
                <a:gd name="connsiteY4036" fmla="*/ 1867510 h 3559016"/>
                <a:gd name="connsiteX4037" fmla="*/ 2767977 w 3171729"/>
                <a:gd name="connsiteY4037" fmla="*/ 1867510 h 3559016"/>
                <a:gd name="connsiteX4038" fmla="*/ 2766644 w 3171729"/>
                <a:gd name="connsiteY4038" fmla="*/ 1869225 h 3559016"/>
                <a:gd name="connsiteX4039" fmla="*/ 2766644 w 3171729"/>
                <a:gd name="connsiteY4039" fmla="*/ 1869225 h 3559016"/>
                <a:gd name="connsiteX4040" fmla="*/ 2765881 w 3171729"/>
                <a:gd name="connsiteY4040" fmla="*/ 1870177 h 3559016"/>
                <a:gd name="connsiteX4041" fmla="*/ 2765881 w 3171729"/>
                <a:gd name="connsiteY4041" fmla="*/ 1870177 h 3559016"/>
                <a:gd name="connsiteX4042" fmla="*/ 2762643 w 3171729"/>
                <a:gd name="connsiteY4042" fmla="*/ 1874273 h 3559016"/>
                <a:gd name="connsiteX4043" fmla="*/ 2762643 w 3171729"/>
                <a:gd name="connsiteY4043" fmla="*/ 1874273 h 3559016"/>
                <a:gd name="connsiteX4044" fmla="*/ 2760928 w 3171729"/>
                <a:gd name="connsiteY4044" fmla="*/ 1876464 h 3559016"/>
                <a:gd name="connsiteX4045" fmla="*/ 2760928 w 3171729"/>
                <a:gd name="connsiteY4045" fmla="*/ 1876464 h 3559016"/>
                <a:gd name="connsiteX4046" fmla="*/ 2758738 w 3171729"/>
                <a:gd name="connsiteY4046" fmla="*/ 1879226 h 3559016"/>
                <a:gd name="connsiteX4047" fmla="*/ 2758738 w 3171729"/>
                <a:gd name="connsiteY4047" fmla="*/ 1879226 h 3559016"/>
                <a:gd name="connsiteX4048" fmla="*/ 2757499 w 3171729"/>
                <a:gd name="connsiteY4048" fmla="*/ 1880750 h 3559016"/>
                <a:gd name="connsiteX4049" fmla="*/ 2757499 w 3171729"/>
                <a:gd name="connsiteY4049" fmla="*/ 1880750 h 3559016"/>
                <a:gd name="connsiteX4050" fmla="*/ 2756452 w 3171729"/>
                <a:gd name="connsiteY4050" fmla="*/ 1882179 h 3559016"/>
                <a:gd name="connsiteX4051" fmla="*/ 2756452 w 3171729"/>
                <a:gd name="connsiteY4051" fmla="*/ 1882179 h 3559016"/>
                <a:gd name="connsiteX4052" fmla="*/ 2754928 w 3171729"/>
                <a:gd name="connsiteY4052" fmla="*/ 1883989 h 3559016"/>
                <a:gd name="connsiteX4053" fmla="*/ 2754928 w 3171729"/>
                <a:gd name="connsiteY4053" fmla="*/ 1883989 h 3559016"/>
                <a:gd name="connsiteX4054" fmla="*/ 2753499 w 3171729"/>
                <a:gd name="connsiteY4054" fmla="*/ 1885798 h 3559016"/>
                <a:gd name="connsiteX4055" fmla="*/ 2752642 w 3171729"/>
                <a:gd name="connsiteY4055" fmla="*/ 1886941 h 3559016"/>
                <a:gd name="connsiteX4056" fmla="*/ 2752642 w 3171729"/>
                <a:gd name="connsiteY4056" fmla="*/ 1886941 h 3559016"/>
                <a:gd name="connsiteX4057" fmla="*/ 2751880 w 3171729"/>
                <a:gd name="connsiteY4057" fmla="*/ 1887894 h 3559016"/>
                <a:gd name="connsiteX4058" fmla="*/ 2751880 w 3171729"/>
                <a:gd name="connsiteY4058" fmla="*/ 1887894 h 3559016"/>
                <a:gd name="connsiteX4059" fmla="*/ 2747403 w 3171729"/>
                <a:gd name="connsiteY4059" fmla="*/ 1893609 h 3559016"/>
                <a:gd name="connsiteX4060" fmla="*/ 2747403 w 3171729"/>
                <a:gd name="connsiteY4060" fmla="*/ 1893609 h 3559016"/>
                <a:gd name="connsiteX4061" fmla="*/ 2742926 w 3171729"/>
                <a:gd name="connsiteY4061" fmla="*/ 1899324 h 3559016"/>
                <a:gd name="connsiteX4062" fmla="*/ 2742926 w 3171729"/>
                <a:gd name="connsiteY4062" fmla="*/ 1899324 h 3559016"/>
                <a:gd name="connsiteX4063" fmla="*/ 2740450 w 3171729"/>
                <a:gd name="connsiteY4063" fmla="*/ 1902467 h 3559016"/>
                <a:gd name="connsiteX4064" fmla="*/ 2740450 w 3171729"/>
                <a:gd name="connsiteY4064" fmla="*/ 1902467 h 3559016"/>
                <a:gd name="connsiteX4065" fmla="*/ 2739973 w 3171729"/>
                <a:gd name="connsiteY4065" fmla="*/ 1903039 h 3559016"/>
                <a:gd name="connsiteX4066" fmla="*/ 2737497 w 3171729"/>
                <a:gd name="connsiteY4066" fmla="*/ 1906277 h 3559016"/>
                <a:gd name="connsiteX4067" fmla="*/ 2737497 w 3171729"/>
                <a:gd name="connsiteY4067" fmla="*/ 1906277 h 3559016"/>
                <a:gd name="connsiteX4068" fmla="*/ 2735878 w 3171729"/>
                <a:gd name="connsiteY4068" fmla="*/ 1908277 h 3559016"/>
                <a:gd name="connsiteX4069" fmla="*/ 2735878 w 3171729"/>
                <a:gd name="connsiteY4069" fmla="*/ 1908277 h 3559016"/>
                <a:gd name="connsiteX4070" fmla="*/ 2735878 w 3171729"/>
                <a:gd name="connsiteY4070" fmla="*/ 1908277 h 3559016"/>
                <a:gd name="connsiteX4071" fmla="*/ 2733020 w 3171729"/>
                <a:gd name="connsiteY4071" fmla="*/ 1911897 h 3559016"/>
                <a:gd name="connsiteX4072" fmla="*/ 2705112 w 3171729"/>
                <a:gd name="connsiteY4072" fmla="*/ 1885036 h 3559016"/>
                <a:gd name="connsiteX4073" fmla="*/ 2705112 w 3171729"/>
                <a:gd name="connsiteY4073" fmla="*/ 1711205 h 3559016"/>
                <a:gd name="connsiteX4074" fmla="*/ 2711875 w 3171729"/>
                <a:gd name="connsiteY4074" fmla="*/ 1705300 h 3559016"/>
                <a:gd name="connsiteX4075" fmla="*/ 2719495 w 3171729"/>
                <a:gd name="connsiteY4075" fmla="*/ 1692346 h 3559016"/>
                <a:gd name="connsiteX4076" fmla="*/ 2719495 w 3171729"/>
                <a:gd name="connsiteY4076" fmla="*/ 1692346 h 3559016"/>
                <a:gd name="connsiteX4077" fmla="*/ 2753308 w 3171729"/>
                <a:gd name="connsiteY4077" fmla="*/ 1633957 h 3559016"/>
                <a:gd name="connsiteX4078" fmla="*/ 2792456 w 3171729"/>
                <a:gd name="connsiteY4078" fmla="*/ 1633957 h 3559016"/>
                <a:gd name="connsiteX4079" fmla="*/ 2798362 w 3171729"/>
                <a:gd name="connsiteY4079" fmla="*/ 1616336 h 3559016"/>
                <a:gd name="connsiteX4080" fmla="*/ 2829985 w 3171729"/>
                <a:gd name="connsiteY4080" fmla="*/ 1604620 h 3559016"/>
                <a:gd name="connsiteX4081" fmla="*/ 2884563 w 3171729"/>
                <a:gd name="connsiteY4081" fmla="*/ 1604620 h 3559016"/>
                <a:gd name="connsiteX4082" fmla="*/ 3029819 w 3171729"/>
                <a:gd name="connsiteY4082" fmla="*/ 1446791 h 3559016"/>
                <a:gd name="connsiteX4083" fmla="*/ 3024771 w 3171729"/>
                <a:gd name="connsiteY4083" fmla="*/ 1446791 h 3559016"/>
                <a:gd name="connsiteX4084" fmla="*/ 2974955 w 3171729"/>
                <a:gd name="connsiteY4084" fmla="*/ 1446791 h 3559016"/>
                <a:gd name="connsiteX4085" fmla="*/ 2889230 w 3171729"/>
                <a:gd name="connsiteY4085" fmla="*/ 1412025 h 3559016"/>
                <a:gd name="connsiteX4086" fmla="*/ 2817793 w 3171729"/>
                <a:gd name="connsiteY4086" fmla="*/ 1379068 h 3559016"/>
                <a:gd name="connsiteX4087" fmla="*/ 2776454 w 3171729"/>
                <a:gd name="connsiteY4087" fmla="*/ 1323919 h 3559016"/>
                <a:gd name="connsiteX4088" fmla="*/ 2785979 w 3171729"/>
                <a:gd name="connsiteY4088" fmla="*/ 1304869 h 3559016"/>
                <a:gd name="connsiteX4089" fmla="*/ 2785979 w 3171729"/>
                <a:gd name="connsiteY4089" fmla="*/ 1304869 h 3559016"/>
                <a:gd name="connsiteX4090" fmla="*/ 2798362 w 3171729"/>
                <a:gd name="connsiteY4090" fmla="*/ 1279437 h 3559016"/>
                <a:gd name="connsiteX4091" fmla="*/ 2805410 w 3171729"/>
                <a:gd name="connsiteY4091" fmla="*/ 1285342 h 3559016"/>
                <a:gd name="connsiteX4092" fmla="*/ 2809792 w 3171729"/>
                <a:gd name="connsiteY4092" fmla="*/ 1290105 h 3559016"/>
                <a:gd name="connsiteX4093" fmla="*/ 2845891 w 3171729"/>
                <a:gd name="connsiteY4093" fmla="*/ 1325633 h 3559016"/>
                <a:gd name="connsiteX4094" fmla="*/ 2877133 w 3171729"/>
                <a:gd name="connsiteY4094" fmla="*/ 1328681 h 3559016"/>
                <a:gd name="connsiteX4095" fmla="*/ 2910661 w 3171729"/>
                <a:gd name="connsiteY4095" fmla="*/ 1310774 h 3559016"/>
                <a:gd name="connsiteX4096" fmla="*/ 2941522 w 3171729"/>
                <a:gd name="connsiteY4096" fmla="*/ 1316299 h 3559016"/>
                <a:gd name="connsiteX4097" fmla="*/ 2986480 w 3171729"/>
                <a:gd name="connsiteY4097" fmla="*/ 1302106 h 3559016"/>
                <a:gd name="connsiteX4098" fmla="*/ 3030867 w 3171729"/>
                <a:gd name="connsiteY4098" fmla="*/ 1300201 h 3559016"/>
                <a:gd name="connsiteX4099" fmla="*/ 3031534 w 3171729"/>
                <a:gd name="connsiteY4099" fmla="*/ 1299249 h 3559016"/>
                <a:gd name="connsiteX4100" fmla="*/ 3044678 w 3171729"/>
                <a:gd name="connsiteY4100" fmla="*/ 1285057 h 3559016"/>
                <a:gd name="connsiteX4101" fmla="*/ 3093827 w 3171729"/>
                <a:gd name="connsiteY4101" fmla="*/ 1287914 h 3559016"/>
                <a:gd name="connsiteX4102" fmla="*/ 3094589 w 3171729"/>
                <a:gd name="connsiteY4102" fmla="*/ 1287914 h 3559016"/>
                <a:gd name="connsiteX4103" fmla="*/ 3095351 w 3171729"/>
                <a:gd name="connsiteY4103" fmla="*/ 1287343 h 3559016"/>
                <a:gd name="connsiteX4104" fmla="*/ 3115735 w 3171729"/>
                <a:gd name="connsiteY4104" fmla="*/ 1275532 h 3559016"/>
                <a:gd name="connsiteX4105" fmla="*/ 3135832 w 3171729"/>
                <a:gd name="connsiteY4105" fmla="*/ 1261054 h 3559016"/>
                <a:gd name="connsiteX4106" fmla="*/ 3154406 w 3171729"/>
                <a:gd name="connsiteY4106" fmla="*/ 1255815 h 3559016"/>
                <a:gd name="connsiteX4107" fmla="*/ 3166884 w 3171729"/>
                <a:gd name="connsiteY4107" fmla="*/ 1260482 h 3559016"/>
                <a:gd name="connsiteX4108" fmla="*/ 3159740 w 3171729"/>
                <a:gd name="connsiteY4108" fmla="*/ 1289057 h 3559016"/>
                <a:gd name="connsiteX4109" fmla="*/ 3159740 w 3171729"/>
                <a:gd name="connsiteY4109" fmla="*/ 1298106 h 3559016"/>
                <a:gd name="connsiteX4110" fmla="*/ 3163550 w 3171729"/>
                <a:gd name="connsiteY4110" fmla="*/ 1312870 h 3559016"/>
                <a:gd name="connsiteX4111" fmla="*/ 3167074 w 3171729"/>
                <a:gd name="connsiteY4111" fmla="*/ 1329824 h 3559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Lst>
              <a:rect l="l" t="t" r="r" b="b"/>
              <a:pathLst>
                <a:path w="3171729" h="3559016">
                  <a:moveTo>
                    <a:pt x="3164122" y="1296963"/>
                  </a:moveTo>
                  <a:lnTo>
                    <a:pt x="3164122" y="1289057"/>
                  </a:lnTo>
                  <a:cubicBezTo>
                    <a:pt x="3164884" y="1286104"/>
                    <a:pt x="3170694" y="1263435"/>
                    <a:pt x="3171646" y="1258958"/>
                  </a:cubicBezTo>
                  <a:lnTo>
                    <a:pt x="3171646" y="1256958"/>
                  </a:lnTo>
                  <a:lnTo>
                    <a:pt x="3153835" y="1250290"/>
                  </a:lnTo>
                  <a:lnTo>
                    <a:pt x="3132594" y="1256386"/>
                  </a:lnTo>
                  <a:lnTo>
                    <a:pt x="3132594" y="1256386"/>
                  </a:lnTo>
                  <a:cubicBezTo>
                    <a:pt x="3127736" y="1261930"/>
                    <a:pt x="3121888" y="1266511"/>
                    <a:pt x="3115354" y="1269912"/>
                  </a:cubicBezTo>
                  <a:cubicBezTo>
                    <a:pt x="3107172" y="1272588"/>
                    <a:pt x="3099552" y="1276760"/>
                    <a:pt x="3092875" y="1282199"/>
                  </a:cubicBezTo>
                  <a:cubicBezTo>
                    <a:pt x="3086493" y="1281723"/>
                    <a:pt x="3048774" y="1279342"/>
                    <a:pt x="3044297" y="1279342"/>
                  </a:cubicBezTo>
                  <a:cubicBezTo>
                    <a:pt x="3039820" y="1279342"/>
                    <a:pt x="3031534" y="1289343"/>
                    <a:pt x="3027914" y="1294582"/>
                  </a:cubicBezTo>
                  <a:lnTo>
                    <a:pt x="2985528" y="1296391"/>
                  </a:lnTo>
                  <a:lnTo>
                    <a:pt x="2984861" y="1296391"/>
                  </a:lnTo>
                  <a:cubicBezTo>
                    <a:pt x="2968478" y="1302202"/>
                    <a:pt x="2944094" y="1310393"/>
                    <a:pt x="2941141" y="1310393"/>
                  </a:cubicBezTo>
                  <a:cubicBezTo>
                    <a:pt x="2938189" y="1310393"/>
                    <a:pt x="2920948" y="1307059"/>
                    <a:pt x="2910376" y="1304773"/>
                  </a:cubicBezTo>
                  <a:lnTo>
                    <a:pt x="2909519" y="1304773"/>
                  </a:lnTo>
                  <a:lnTo>
                    <a:pt x="2876181" y="1322966"/>
                  </a:lnTo>
                  <a:cubicBezTo>
                    <a:pt x="2866589" y="1323157"/>
                    <a:pt x="2856998" y="1322261"/>
                    <a:pt x="2847606" y="1320299"/>
                  </a:cubicBezTo>
                  <a:cubicBezTo>
                    <a:pt x="2835233" y="1309755"/>
                    <a:pt x="2823708" y="1298258"/>
                    <a:pt x="2813125" y="1285914"/>
                  </a:cubicBezTo>
                  <a:lnTo>
                    <a:pt x="2808553" y="1281056"/>
                  </a:lnTo>
                  <a:cubicBezTo>
                    <a:pt x="2806267" y="1278770"/>
                    <a:pt x="2801410" y="1274960"/>
                    <a:pt x="2799028" y="1272865"/>
                  </a:cubicBezTo>
                  <a:lnTo>
                    <a:pt x="2796647" y="1271150"/>
                  </a:lnTo>
                  <a:lnTo>
                    <a:pt x="2796647" y="1271817"/>
                  </a:lnTo>
                  <a:lnTo>
                    <a:pt x="2788360" y="1275055"/>
                  </a:lnTo>
                  <a:lnTo>
                    <a:pt x="2782264" y="1266864"/>
                  </a:lnTo>
                  <a:lnTo>
                    <a:pt x="2804267" y="1245718"/>
                  </a:lnTo>
                  <a:lnTo>
                    <a:pt x="2804267" y="1244575"/>
                  </a:lnTo>
                  <a:cubicBezTo>
                    <a:pt x="2804267" y="1242956"/>
                    <a:pt x="2802267" y="1229050"/>
                    <a:pt x="2801314" y="1226097"/>
                  </a:cubicBezTo>
                  <a:lnTo>
                    <a:pt x="2798457" y="1217620"/>
                  </a:lnTo>
                  <a:lnTo>
                    <a:pt x="2798457" y="1217620"/>
                  </a:lnTo>
                  <a:lnTo>
                    <a:pt x="2795123" y="1207523"/>
                  </a:lnTo>
                  <a:lnTo>
                    <a:pt x="2775406" y="1206571"/>
                  </a:lnTo>
                  <a:cubicBezTo>
                    <a:pt x="2773435" y="1197750"/>
                    <a:pt x="2770987" y="1189035"/>
                    <a:pt x="2768072" y="1180472"/>
                  </a:cubicBezTo>
                  <a:cubicBezTo>
                    <a:pt x="2765119" y="1173519"/>
                    <a:pt x="2743117" y="1169233"/>
                    <a:pt x="2735020" y="1167804"/>
                  </a:cubicBezTo>
                  <a:lnTo>
                    <a:pt x="2707112" y="1130656"/>
                  </a:lnTo>
                  <a:cubicBezTo>
                    <a:pt x="2699587" y="1121379"/>
                    <a:pt x="2690253" y="1113740"/>
                    <a:pt x="2679680" y="1108177"/>
                  </a:cubicBezTo>
                  <a:cubicBezTo>
                    <a:pt x="2672327" y="1105310"/>
                    <a:pt x="2664697" y="1103196"/>
                    <a:pt x="2656915" y="1101891"/>
                  </a:cubicBezTo>
                  <a:lnTo>
                    <a:pt x="2654629" y="1101891"/>
                  </a:lnTo>
                  <a:cubicBezTo>
                    <a:pt x="2652820" y="1101891"/>
                    <a:pt x="2650629" y="1096176"/>
                    <a:pt x="2649867" y="1091509"/>
                  </a:cubicBezTo>
                  <a:lnTo>
                    <a:pt x="2649867" y="1089413"/>
                  </a:lnTo>
                  <a:lnTo>
                    <a:pt x="2636151" y="1090366"/>
                  </a:lnTo>
                  <a:lnTo>
                    <a:pt x="2622435" y="1059505"/>
                  </a:lnTo>
                  <a:lnTo>
                    <a:pt x="2585669" y="989020"/>
                  </a:lnTo>
                  <a:lnTo>
                    <a:pt x="2575381" y="947872"/>
                  </a:lnTo>
                  <a:lnTo>
                    <a:pt x="2574048" y="949300"/>
                  </a:lnTo>
                  <a:cubicBezTo>
                    <a:pt x="2566628" y="947748"/>
                    <a:pt x="2559341" y="945652"/>
                    <a:pt x="2552236" y="943014"/>
                  </a:cubicBezTo>
                  <a:cubicBezTo>
                    <a:pt x="2545797" y="936918"/>
                    <a:pt x="2540367" y="929850"/>
                    <a:pt x="2536138" y="922059"/>
                  </a:cubicBezTo>
                  <a:lnTo>
                    <a:pt x="2535567" y="921011"/>
                  </a:lnTo>
                  <a:lnTo>
                    <a:pt x="2523661" y="920154"/>
                  </a:lnTo>
                  <a:lnTo>
                    <a:pt x="2497753" y="818236"/>
                  </a:lnTo>
                  <a:lnTo>
                    <a:pt x="2502610" y="800996"/>
                  </a:lnTo>
                  <a:lnTo>
                    <a:pt x="2490037" y="774898"/>
                  </a:lnTo>
                  <a:lnTo>
                    <a:pt x="2486132" y="750704"/>
                  </a:lnTo>
                  <a:lnTo>
                    <a:pt x="2457557" y="727844"/>
                  </a:lnTo>
                  <a:lnTo>
                    <a:pt x="2441841" y="726892"/>
                  </a:lnTo>
                  <a:lnTo>
                    <a:pt x="2427744" y="706603"/>
                  </a:lnTo>
                  <a:lnTo>
                    <a:pt x="2422600" y="671647"/>
                  </a:lnTo>
                  <a:lnTo>
                    <a:pt x="2430220" y="673171"/>
                  </a:lnTo>
                  <a:lnTo>
                    <a:pt x="2437650" y="662884"/>
                  </a:lnTo>
                  <a:lnTo>
                    <a:pt x="2434888" y="661741"/>
                  </a:lnTo>
                  <a:lnTo>
                    <a:pt x="2409646" y="651454"/>
                  </a:lnTo>
                  <a:cubicBezTo>
                    <a:pt x="2405265" y="648025"/>
                    <a:pt x="2370880" y="587827"/>
                    <a:pt x="2350020" y="550393"/>
                  </a:cubicBezTo>
                  <a:lnTo>
                    <a:pt x="2344495" y="522390"/>
                  </a:lnTo>
                  <a:lnTo>
                    <a:pt x="2323350" y="482480"/>
                  </a:lnTo>
                  <a:lnTo>
                    <a:pt x="2322302" y="464859"/>
                  </a:lnTo>
                  <a:lnTo>
                    <a:pt x="2312777" y="463811"/>
                  </a:lnTo>
                  <a:lnTo>
                    <a:pt x="2274677" y="411328"/>
                  </a:lnTo>
                  <a:lnTo>
                    <a:pt x="2274677" y="398470"/>
                  </a:lnTo>
                  <a:lnTo>
                    <a:pt x="2266105" y="392755"/>
                  </a:lnTo>
                  <a:lnTo>
                    <a:pt x="2265723" y="377705"/>
                  </a:lnTo>
                  <a:lnTo>
                    <a:pt x="2271248" y="370942"/>
                  </a:lnTo>
                  <a:cubicBezTo>
                    <a:pt x="2276011" y="381325"/>
                    <a:pt x="2282107" y="394945"/>
                    <a:pt x="2282678" y="397327"/>
                  </a:cubicBezTo>
                  <a:cubicBezTo>
                    <a:pt x="2283250" y="399708"/>
                    <a:pt x="2286869" y="402946"/>
                    <a:pt x="2290965" y="406280"/>
                  </a:cubicBezTo>
                  <a:cubicBezTo>
                    <a:pt x="2293651" y="408221"/>
                    <a:pt x="2296061" y="410530"/>
                    <a:pt x="2298109" y="413138"/>
                  </a:cubicBezTo>
                  <a:cubicBezTo>
                    <a:pt x="2299623" y="418825"/>
                    <a:pt x="2299852" y="424778"/>
                    <a:pt x="2298775" y="430569"/>
                  </a:cubicBezTo>
                  <a:lnTo>
                    <a:pt x="2298775" y="431521"/>
                  </a:lnTo>
                  <a:lnTo>
                    <a:pt x="2299347" y="432379"/>
                  </a:lnTo>
                  <a:cubicBezTo>
                    <a:pt x="2299347" y="432379"/>
                    <a:pt x="2315444" y="452191"/>
                    <a:pt x="2318397" y="455905"/>
                  </a:cubicBezTo>
                  <a:cubicBezTo>
                    <a:pt x="2324398" y="462078"/>
                    <a:pt x="2330760" y="467907"/>
                    <a:pt x="2337447" y="473336"/>
                  </a:cubicBezTo>
                  <a:lnTo>
                    <a:pt x="2338209" y="474003"/>
                  </a:lnTo>
                  <a:lnTo>
                    <a:pt x="2356211" y="472860"/>
                  </a:lnTo>
                  <a:lnTo>
                    <a:pt x="2364974" y="409519"/>
                  </a:lnTo>
                  <a:lnTo>
                    <a:pt x="2370784" y="380944"/>
                  </a:lnTo>
                  <a:lnTo>
                    <a:pt x="2338209" y="297028"/>
                  </a:lnTo>
                  <a:lnTo>
                    <a:pt x="2322112" y="307792"/>
                  </a:lnTo>
                  <a:lnTo>
                    <a:pt x="2285345" y="310649"/>
                  </a:lnTo>
                  <a:lnTo>
                    <a:pt x="2242673" y="304077"/>
                  </a:lnTo>
                  <a:lnTo>
                    <a:pt x="2230290" y="290742"/>
                  </a:lnTo>
                  <a:lnTo>
                    <a:pt x="2165711" y="287789"/>
                  </a:lnTo>
                  <a:lnTo>
                    <a:pt x="2156186" y="297314"/>
                  </a:lnTo>
                  <a:lnTo>
                    <a:pt x="2132564" y="323698"/>
                  </a:lnTo>
                  <a:lnTo>
                    <a:pt x="2103989" y="316555"/>
                  </a:lnTo>
                  <a:cubicBezTo>
                    <a:pt x="2101894" y="316555"/>
                    <a:pt x="2053602" y="305125"/>
                    <a:pt x="2046839" y="304172"/>
                  </a:cubicBezTo>
                  <a:cubicBezTo>
                    <a:pt x="2037543" y="300831"/>
                    <a:pt x="2028532" y="296754"/>
                    <a:pt x="2019883" y="291980"/>
                  </a:cubicBezTo>
                  <a:lnTo>
                    <a:pt x="2015692" y="289694"/>
                  </a:lnTo>
                  <a:lnTo>
                    <a:pt x="2015692" y="289694"/>
                  </a:lnTo>
                  <a:lnTo>
                    <a:pt x="2012644" y="288170"/>
                  </a:lnTo>
                  <a:lnTo>
                    <a:pt x="2011215" y="287313"/>
                  </a:lnTo>
                  <a:lnTo>
                    <a:pt x="2007691" y="285408"/>
                  </a:lnTo>
                  <a:lnTo>
                    <a:pt x="2006929" y="285408"/>
                  </a:lnTo>
                  <a:lnTo>
                    <a:pt x="2000833" y="282074"/>
                  </a:lnTo>
                  <a:lnTo>
                    <a:pt x="2000833" y="282074"/>
                  </a:lnTo>
                  <a:lnTo>
                    <a:pt x="1998643" y="280836"/>
                  </a:lnTo>
                  <a:lnTo>
                    <a:pt x="1997976" y="280836"/>
                  </a:lnTo>
                  <a:lnTo>
                    <a:pt x="1937968" y="286456"/>
                  </a:lnTo>
                  <a:lnTo>
                    <a:pt x="1921966" y="266644"/>
                  </a:lnTo>
                  <a:lnTo>
                    <a:pt x="1897487" y="266644"/>
                  </a:lnTo>
                  <a:cubicBezTo>
                    <a:pt x="1889772" y="264262"/>
                    <a:pt x="1865959" y="257119"/>
                    <a:pt x="1863102" y="257119"/>
                  </a:cubicBezTo>
                  <a:cubicBezTo>
                    <a:pt x="1857511" y="255270"/>
                    <a:pt x="1852100" y="252944"/>
                    <a:pt x="1846909" y="250165"/>
                  </a:cubicBezTo>
                  <a:lnTo>
                    <a:pt x="1839289" y="232068"/>
                  </a:lnTo>
                  <a:lnTo>
                    <a:pt x="1838337" y="232068"/>
                  </a:lnTo>
                  <a:cubicBezTo>
                    <a:pt x="1829021" y="228291"/>
                    <a:pt x="1819477" y="225110"/>
                    <a:pt x="1809762" y="222543"/>
                  </a:cubicBezTo>
                  <a:cubicBezTo>
                    <a:pt x="1807476" y="222543"/>
                    <a:pt x="1777663" y="220543"/>
                    <a:pt x="1766423" y="219685"/>
                  </a:cubicBezTo>
                  <a:lnTo>
                    <a:pt x="1765661" y="219685"/>
                  </a:lnTo>
                  <a:lnTo>
                    <a:pt x="1701367" y="257785"/>
                  </a:lnTo>
                  <a:lnTo>
                    <a:pt x="1701367" y="276835"/>
                  </a:lnTo>
                  <a:cubicBezTo>
                    <a:pt x="1705016" y="286845"/>
                    <a:pt x="1709740" y="296427"/>
                    <a:pt x="1715464" y="305410"/>
                  </a:cubicBezTo>
                  <a:cubicBezTo>
                    <a:pt x="1714702" y="309316"/>
                    <a:pt x="1711750" y="324460"/>
                    <a:pt x="1710988" y="327985"/>
                  </a:cubicBezTo>
                  <a:cubicBezTo>
                    <a:pt x="1703796" y="335536"/>
                    <a:pt x="1695890" y="342364"/>
                    <a:pt x="1687365" y="348368"/>
                  </a:cubicBezTo>
                  <a:lnTo>
                    <a:pt x="1669078" y="358846"/>
                  </a:lnTo>
                  <a:cubicBezTo>
                    <a:pt x="1661077" y="351416"/>
                    <a:pt x="1627358" y="319984"/>
                    <a:pt x="1624596" y="318174"/>
                  </a:cubicBezTo>
                  <a:cubicBezTo>
                    <a:pt x="1621834" y="316364"/>
                    <a:pt x="1581352" y="307411"/>
                    <a:pt x="1563922" y="303601"/>
                  </a:cubicBezTo>
                  <a:cubicBezTo>
                    <a:pt x="1563445" y="303601"/>
                    <a:pt x="1522202" y="298838"/>
                    <a:pt x="1516297" y="297981"/>
                  </a:cubicBezTo>
                  <a:cubicBezTo>
                    <a:pt x="1514201" y="297409"/>
                    <a:pt x="1509629" y="289789"/>
                    <a:pt x="1502771" y="275407"/>
                  </a:cubicBezTo>
                  <a:cubicBezTo>
                    <a:pt x="1501247" y="272168"/>
                    <a:pt x="1500390" y="270454"/>
                    <a:pt x="1499913" y="269596"/>
                  </a:cubicBezTo>
                  <a:cubicBezTo>
                    <a:pt x="1498523" y="265700"/>
                    <a:pt x="1497694" y="261628"/>
                    <a:pt x="1497437" y="257500"/>
                  </a:cubicBezTo>
                  <a:lnTo>
                    <a:pt x="1497437" y="256833"/>
                  </a:lnTo>
                  <a:lnTo>
                    <a:pt x="1487912" y="244069"/>
                  </a:lnTo>
                  <a:lnTo>
                    <a:pt x="1458194" y="240355"/>
                  </a:lnTo>
                  <a:cubicBezTo>
                    <a:pt x="1458194" y="240355"/>
                    <a:pt x="1436477" y="231782"/>
                    <a:pt x="1432762" y="229972"/>
                  </a:cubicBezTo>
                  <a:cubicBezTo>
                    <a:pt x="1419989" y="227128"/>
                    <a:pt x="1406978" y="225470"/>
                    <a:pt x="1393900" y="225019"/>
                  </a:cubicBezTo>
                  <a:cubicBezTo>
                    <a:pt x="1389157" y="225490"/>
                    <a:pt x="1384556" y="226915"/>
                    <a:pt x="1380375" y="229210"/>
                  </a:cubicBezTo>
                  <a:lnTo>
                    <a:pt x="1377041" y="230639"/>
                  </a:lnTo>
                  <a:lnTo>
                    <a:pt x="1377041" y="230639"/>
                  </a:lnTo>
                  <a:lnTo>
                    <a:pt x="1377041" y="230639"/>
                  </a:lnTo>
                  <a:lnTo>
                    <a:pt x="1377041" y="230639"/>
                  </a:lnTo>
                  <a:lnTo>
                    <a:pt x="1375422" y="231211"/>
                  </a:lnTo>
                  <a:lnTo>
                    <a:pt x="1374660" y="231211"/>
                  </a:lnTo>
                  <a:cubicBezTo>
                    <a:pt x="1361449" y="225820"/>
                    <a:pt x="1348561" y="219650"/>
                    <a:pt x="1336084" y="212732"/>
                  </a:cubicBezTo>
                  <a:lnTo>
                    <a:pt x="1317510" y="200635"/>
                  </a:lnTo>
                  <a:lnTo>
                    <a:pt x="1317510" y="200635"/>
                  </a:lnTo>
                  <a:lnTo>
                    <a:pt x="1309413" y="195492"/>
                  </a:lnTo>
                  <a:cubicBezTo>
                    <a:pt x="1305670" y="189444"/>
                    <a:pt x="1302479" y="183067"/>
                    <a:pt x="1299888" y="176442"/>
                  </a:cubicBezTo>
                  <a:cubicBezTo>
                    <a:pt x="1299888" y="174632"/>
                    <a:pt x="1298650" y="169965"/>
                    <a:pt x="1259598" y="170727"/>
                  </a:cubicBezTo>
                  <a:lnTo>
                    <a:pt x="1255883" y="158630"/>
                  </a:lnTo>
                  <a:lnTo>
                    <a:pt x="1295126" y="131293"/>
                  </a:lnTo>
                  <a:lnTo>
                    <a:pt x="1308461" y="112243"/>
                  </a:lnTo>
                  <a:lnTo>
                    <a:pt x="1308461" y="85002"/>
                  </a:lnTo>
                  <a:lnTo>
                    <a:pt x="1285982" y="72905"/>
                  </a:lnTo>
                  <a:lnTo>
                    <a:pt x="1282363" y="67000"/>
                  </a:lnTo>
                  <a:lnTo>
                    <a:pt x="1307223" y="23185"/>
                  </a:lnTo>
                  <a:lnTo>
                    <a:pt x="1298841" y="14803"/>
                  </a:lnTo>
                  <a:lnTo>
                    <a:pt x="1278648" y="28519"/>
                  </a:lnTo>
                  <a:lnTo>
                    <a:pt x="1263979" y="-56"/>
                  </a:lnTo>
                  <a:lnTo>
                    <a:pt x="1253121" y="-56"/>
                  </a:lnTo>
                  <a:lnTo>
                    <a:pt x="1223117" y="8611"/>
                  </a:lnTo>
                  <a:lnTo>
                    <a:pt x="1222450" y="8611"/>
                  </a:lnTo>
                  <a:lnTo>
                    <a:pt x="1222450" y="8611"/>
                  </a:lnTo>
                  <a:lnTo>
                    <a:pt x="1195495" y="26233"/>
                  </a:lnTo>
                  <a:lnTo>
                    <a:pt x="1166920" y="28042"/>
                  </a:lnTo>
                  <a:lnTo>
                    <a:pt x="1153299" y="13374"/>
                  </a:lnTo>
                  <a:lnTo>
                    <a:pt x="1151775" y="14041"/>
                  </a:lnTo>
                  <a:cubicBezTo>
                    <a:pt x="1143336" y="18404"/>
                    <a:pt x="1134106" y="21027"/>
                    <a:pt x="1124629" y="21756"/>
                  </a:cubicBezTo>
                  <a:cubicBezTo>
                    <a:pt x="1119771" y="18898"/>
                    <a:pt x="1108722" y="14231"/>
                    <a:pt x="1108246" y="14041"/>
                  </a:cubicBezTo>
                  <a:lnTo>
                    <a:pt x="1106912" y="13469"/>
                  </a:lnTo>
                  <a:lnTo>
                    <a:pt x="1094625" y="25280"/>
                  </a:lnTo>
                  <a:lnTo>
                    <a:pt x="1078242" y="36234"/>
                  </a:lnTo>
                  <a:cubicBezTo>
                    <a:pt x="1070622" y="36234"/>
                    <a:pt x="1052715" y="35091"/>
                    <a:pt x="1049095" y="34329"/>
                  </a:cubicBezTo>
                  <a:cubicBezTo>
                    <a:pt x="1044218" y="32180"/>
                    <a:pt x="1039770" y="29181"/>
                    <a:pt x="1035951" y="25471"/>
                  </a:cubicBezTo>
                  <a:lnTo>
                    <a:pt x="1035284" y="24899"/>
                  </a:lnTo>
                  <a:lnTo>
                    <a:pt x="1004137" y="24899"/>
                  </a:lnTo>
                  <a:cubicBezTo>
                    <a:pt x="995384" y="25739"/>
                    <a:pt x="986726" y="27300"/>
                    <a:pt x="978229" y="29566"/>
                  </a:cubicBezTo>
                  <a:lnTo>
                    <a:pt x="965085" y="29566"/>
                  </a:lnTo>
                  <a:lnTo>
                    <a:pt x="945178" y="42806"/>
                  </a:lnTo>
                  <a:lnTo>
                    <a:pt x="929747" y="42806"/>
                  </a:lnTo>
                  <a:lnTo>
                    <a:pt x="913269" y="48521"/>
                  </a:lnTo>
                  <a:lnTo>
                    <a:pt x="861929" y="48521"/>
                  </a:lnTo>
                  <a:lnTo>
                    <a:pt x="837640" y="63094"/>
                  </a:lnTo>
                  <a:lnTo>
                    <a:pt x="837069" y="63094"/>
                  </a:lnTo>
                  <a:cubicBezTo>
                    <a:pt x="831859" y="69798"/>
                    <a:pt x="825915" y="75900"/>
                    <a:pt x="819352" y="81287"/>
                  </a:cubicBezTo>
                  <a:cubicBezTo>
                    <a:pt x="815590" y="80926"/>
                    <a:pt x="811970" y="79686"/>
                    <a:pt x="808779" y="77668"/>
                  </a:cubicBezTo>
                  <a:lnTo>
                    <a:pt x="807922" y="77668"/>
                  </a:lnTo>
                  <a:lnTo>
                    <a:pt x="772204" y="87193"/>
                  </a:lnTo>
                  <a:lnTo>
                    <a:pt x="752487" y="109767"/>
                  </a:lnTo>
                  <a:lnTo>
                    <a:pt x="723912" y="115196"/>
                  </a:lnTo>
                  <a:lnTo>
                    <a:pt x="703719" y="110338"/>
                  </a:lnTo>
                  <a:lnTo>
                    <a:pt x="703719" y="110338"/>
                  </a:lnTo>
                  <a:lnTo>
                    <a:pt x="688860" y="106719"/>
                  </a:lnTo>
                  <a:lnTo>
                    <a:pt x="674667" y="109576"/>
                  </a:lnTo>
                  <a:lnTo>
                    <a:pt x="663333" y="106719"/>
                  </a:lnTo>
                  <a:lnTo>
                    <a:pt x="635805" y="111481"/>
                  </a:lnTo>
                  <a:lnTo>
                    <a:pt x="611041" y="107005"/>
                  </a:lnTo>
                  <a:lnTo>
                    <a:pt x="598563" y="77382"/>
                  </a:lnTo>
                  <a:lnTo>
                    <a:pt x="567225" y="77382"/>
                  </a:lnTo>
                  <a:lnTo>
                    <a:pt x="514743" y="175585"/>
                  </a:lnTo>
                  <a:lnTo>
                    <a:pt x="498741" y="185110"/>
                  </a:lnTo>
                  <a:lnTo>
                    <a:pt x="462736" y="197397"/>
                  </a:lnTo>
                  <a:lnTo>
                    <a:pt x="403300" y="240164"/>
                  </a:lnTo>
                  <a:lnTo>
                    <a:pt x="404348" y="257785"/>
                  </a:lnTo>
                  <a:lnTo>
                    <a:pt x="384060" y="293885"/>
                  </a:lnTo>
                  <a:lnTo>
                    <a:pt x="370915" y="330080"/>
                  </a:lnTo>
                  <a:lnTo>
                    <a:pt x="380440" y="343891"/>
                  </a:lnTo>
                  <a:lnTo>
                    <a:pt x="382155" y="357512"/>
                  </a:lnTo>
                  <a:lnTo>
                    <a:pt x="348055" y="407328"/>
                  </a:lnTo>
                  <a:lnTo>
                    <a:pt x="317385" y="419329"/>
                  </a:lnTo>
                  <a:lnTo>
                    <a:pt x="288810" y="452572"/>
                  </a:lnTo>
                  <a:lnTo>
                    <a:pt x="220325" y="471622"/>
                  </a:lnTo>
                  <a:lnTo>
                    <a:pt x="216610" y="478956"/>
                  </a:lnTo>
                  <a:lnTo>
                    <a:pt x="198227" y="514960"/>
                  </a:lnTo>
                  <a:lnTo>
                    <a:pt x="184035" y="535249"/>
                  </a:lnTo>
                  <a:lnTo>
                    <a:pt x="155460" y="550393"/>
                  </a:lnTo>
                  <a:lnTo>
                    <a:pt x="138601" y="577730"/>
                  </a:lnTo>
                  <a:lnTo>
                    <a:pt x="131647" y="607258"/>
                  </a:lnTo>
                  <a:lnTo>
                    <a:pt x="130790" y="624307"/>
                  </a:lnTo>
                  <a:cubicBezTo>
                    <a:pt x="125170" y="629451"/>
                    <a:pt x="105549" y="647834"/>
                    <a:pt x="103644" y="650596"/>
                  </a:cubicBezTo>
                  <a:cubicBezTo>
                    <a:pt x="101739" y="653359"/>
                    <a:pt x="94119" y="661264"/>
                    <a:pt x="88785" y="666313"/>
                  </a:cubicBezTo>
                  <a:lnTo>
                    <a:pt x="61162" y="724129"/>
                  </a:lnTo>
                  <a:lnTo>
                    <a:pt x="44589" y="736131"/>
                  </a:lnTo>
                  <a:lnTo>
                    <a:pt x="18776" y="784327"/>
                  </a:lnTo>
                  <a:lnTo>
                    <a:pt x="20967" y="789661"/>
                  </a:lnTo>
                  <a:lnTo>
                    <a:pt x="20967" y="789661"/>
                  </a:lnTo>
                  <a:lnTo>
                    <a:pt x="33730" y="820141"/>
                  </a:lnTo>
                  <a:lnTo>
                    <a:pt x="43255" y="826047"/>
                  </a:lnTo>
                  <a:lnTo>
                    <a:pt x="57543" y="837667"/>
                  </a:lnTo>
                  <a:lnTo>
                    <a:pt x="57543" y="866814"/>
                  </a:lnTo>
                  <a:lnTo>
                    <a:pt x="46208" y="879101"/>
                  </a:lnTo>
                  <a:lnTo>
                    <a:pt x="46208" y="889198"/>
                  </a:lnTo>
                  <a:lnTo>
                    <a:pt x="54780" y="903580"/>
                  </a:lnTo>
                  <a:lnTo>
                    <a:pt x="59448" y="952729"/>
                  </a:lnTo>
                  <a:lnTo>
                    <a:pt x="54780" y="970636"/>
                  </a:lnTo>
                  <a:lnTo>
                    <a:pt x="54780" y="970636"/>
                  </a:lnTo>
                  <a:lnTo>
                    <a:pt x="50685" y="987877"/>
                  </a:lnTo>
                  <a:lnTo>
                    <a:pt x="50685" y="987877"/>
                  </a:lnTo>
                  <a:lnTo>
                    <a:pt x="50685" y="987877"/>
                  </a:lnTo>
                  <a:lnTo>
                    <a:pt x="50685" y="987877"/>
                  </a:lnTo>
                  <a:lnTo>
                    <a:pt x="46684" y="1003498"/>
                  </a:lnTo>
                  <a:lnTo>
                    <a:pt x="46684" y="1003498"/>
                  </a:lnTo>
                  <a:lnTo>
                    <a:pt x="46684" y="1004260"/>
                  </a:lnTo>
                  <a:lnTo>
                    <a:pt x="46684" y="1005022"/>
                  </a:lnTo>
                  <a:lnTo>
                    <a:pt x="46684" y="1005022"/>
                  </a:lnTo>
                  <a:cubicBezTo>
                    <a:pt x="46684" y="1006355"/>
                    <a:pt x="46018" y="1007498"/>
                    <a:pt x="45827" y="1008355"/>
                  </a:cubicBezTo>
                  <a:lnTo>
                    <a:pt x="45827" y="1008355"/>
                  </a:lnTo>
                  <a:cubicBezTo>
                    <a:pt x="45744" y="1009022"/>
                    <a:pt x="45744" y="1009689"/>
                    <a:pt x="45827" y="1010356"/>
                  </a:cubicBezTo>
                  <a:cubicBezTo>
                    <a:pt x="45827" y="1011784"/>
                    <a:pt x="42589" y="1017880"/>
                    <a:pt x="40112" y="1023310"/>
                  </a:cubicBezTo>
                  <a:cubicBezTo>
                    <a:pt x="36833" y="1029339"/>
                    <a:pt x="34276" y="1035730"/>
                    <a:pt x="32492" y="1042360"/>
                  </a:cubicBezTo>
                  <a:cubicBezTo>
                    <a:pt x="32529" y="1042903"/>
                    <a:pt x="32529" y="1043436"/>
                    <a:pt x="32492" y="1043979"/>
                  </a:cubicBezTo>
                  <a:lnTo>
                    <a:pt x="32492" y="1045122"/>
                  </a:lnTo>
                  <a:lnTo>
                    <a:pt x="32492" y="1045122"/>
                  </a:lnTo>
                  <a:cubicBezTo>
                    <a:pt x="32492" y="1045979"/>
                    <a:pt x="32492" y="1046741"/>
                    <a:pt x="32492" y="1047789"/>
                  </a:cubicBezTo>
                  <a:cubicBezTo>
                    <a:pt x="32492" y="1054742"/>
                    <a:pt x="31825" y="1065982"/>
                    <a:pt x="31730" y="1068934"/>
                  </a:cubicBezTo>
                  <a:lnTo>
                    <a:pt x="-84" y="1111321"/>
                  </a:lnTo>
                  <a:lnTo>
                    <a:pt x="37064" y="1170376"/>
                  </a:lnTo>
                  <a:lnTo>
                    <a:pt x="29063" y="1191045"/>
                  </a:lnTo>
                  <a:lnTo>
                    <a:pt x="29063" y="1195331"/>
                  </a:lnTo>
                  <a:lnTo>
                    <a:pt x="29063" y="1195331"/>
                  </a:lnTo>
                  <a:lnTo>
                    <a:pt x="25539" y="1233431"/>
                  </a:lnTo>
                  <a:lnTo>
                    <a:pt x="25539" y="1233431"/>
                  </a:lnTo>
                  <a:lnTo>
                    <a:pt x="25539" y="1236003"/>
                  </a:lnTo>
                  <a:lnTo>
                    <a:pt x="31635" y="1236003"/>
                  </a:lnTo>
                  <a:lnTo>
                    <a:pt x="36016" y="1245528"/>
                  </a:lnTo>
                  <a:lnTo>
                    <a:pt x="64591" y="1262959"/>
                  </a:lnTo>
                  <a:lnTo>
                    <a:pt x="74116" y="1254767"/>
                  </a:lnTo>
                  <a:lnTo>
                    <a:pt x="85356" y="1254767"/>
                  </a:lnTo>
                  <a:lnTo>
                    <a:pt x="89832" y="1281628"/>
                  </a:lnTo>
                  <a:lnTo>
                    <a:pt x="96500" y="1300678"/>
                  </a:lnTo>
                  <a:lnTo>
                    <a:pt x="100596" y="1305821"/>
                  </a:lnTo>
                  <a:lnTo>
                    <a:pt x="100596" y="1305821"/>
                  </a:lnTo>
                  <a:lnTo>
                    <a:pt x="104120" y="1310107"/>
                  </a:lnTo>
                  <a:lnTo>
                    <a:pt x="104120" y="1310107"/>
                  </a:lnTo>
                  <a:lnTo>
                    <a:pt x="122694" y="1332777"/>
                  </a:lnTo>
                  <a:cubicBezTo>
                    <a:pt x="123456" y="1333444"/>
                    <a:pt x="140791" y="1348969"/>
                    <a:pt x="144697" y="1351827"/>
                  </a:cubicBezTo>
                  <a:cubicBezTo>
                    <a:pt x="146220" y="1352970"/>
                    <a:pt x="151078" y="1357161"/>
                    <a:pt x="156317" y="1361352"/>
                  </a:cubicBezTo>
                  <a:lnTo>
                    <a:pt x="156317" y="1361352"/>
                  </a:lnTo>
                  <a:lnTo>
                    <a:pt x="157555" y="1362495"/>
                  </a:lnTo>
                  <a:lnTo>
                    <a:pt x="157555" y="1362495"/>
                  </a:lnTo>
                  <a:lnTo>
                    <a:pt x="159079" y="1363828"/>
                  </a:lnTo>
                  <a:cubicBezTo>
                    <a:pt x="164223" y="1368210"/>
                    <a:pt x="168604" y="1372401"/>
                    <a:pt x="170319" y="1373353"/>
                  </a:cubicBezTo>
                  <a:lnTo>
                    <a:pt x="170319" y="1373353"/>
                  </a:lnTo>
                  <a:lnTo>
                    <a:pt x="170319" y="1373353"/>
                  </a:lnTo>
                  <a:lnTo>
                    <a:pt x="170319" y="1373353"/>
                  </a:lnTo>
                  <a:lnTo>
                    <a:pt x="170319" y="1373353"/>
                  </a:lnTo>
                  <a:lnTo>
                    <a:pt x="170319" y="1373830"/>
                  </a:lnTo>
                  <a:lnTo>
                    <a:pt x="171366" y="1376020"/>
                  </a:lnTo>
                  <a:lnTo>
                    <a:pt x="171366" y="1376020"/>
                  </a:lnTo>
                  <a:lnTo>
                    <a:pt x="171366" y="1376592"/>
                  </a:lnTo>
                  <a:cubicBezTo>
                    <a:pt x="171586" y="1377154"/>
                    <a:pt x="171833" y="1377687"/>
                    <a:pt x="172128" y="1378211"/>
                  </a:cubicBezTo>
                  <a:lnTo>
                    <a:pt x="172700" y="1379449"/>
                  </a:lnTo>
                  <a:lnTo>
                    <a:pt x="173557" y="1381164"/>
                  </a:lnTo>
                  <a:lnTo>
                    <a:pt x="174224" y="1382497"/>
                  </a:lnTo>
                  <a:lnTo>
                    <a:pt x="175653" y="1385450"/>
                  </a:lnTo>
                  <a:lnTo>
                    <a:pt x="176224" y="1386498"/>
                  </a:lnTo>
                  <a:lnTo>
                    <a:pt x="177272" y="1388593"/>
                  </a:lnTo>
                  <a:lnTo>
                    <a:pt x="177272" y="1388593"/>
                  </a:lnTo>
                  <a:lnTo>
                    <a:pt x="177272" y="1388593"/>
                  </a:lnTo>
                  <a:lnTo>
                    <a:pt x="177272" y="1388593"/>
                  </a:lnTo>
                  <a:lnTo>
                    <a:pt x="177272" y="1388593"/>
                  </a:lnTo>
                  <a:lnTo>
                    <a:pt x="177748" y="1389451"/>
                  </a:lnTo>
                  <a:lnTo>
                    <a:pt x="177748" y="1389927"/>
                  </a:lnTo>
                  <a:lnTo>
                    <a:pt x="177748" y="1389927"/>
                  </a:lnTo>
                  <a:lnTo>
                    <a:pt x="179558" y="1393356"/>
                  </a:lnTo>
                  <a:lnTo>
                    <a:pt x="179558" y="1393356"/>
                  </a:lnTo>
                  <a:lnTo>
                    <a:pt x="181082" y="1395642"/>
                  </a:lnTo>
                  <a:cubicBezTo>
                    <a:pt x="183463" y="1398499"/>
                    <a:pt x="181653" y="1416502"/>
                    <a:pt x="181082" y="1422502"/>
                  </a:cubicBezTo>
                  <a:cubicBezTo>
                    <a:pt x="181082" y="1425169"/>
                    <a:pt x="181082" y="1427265"/>
                    <a:pt x="181082" y="1428217"/>
                  </a:cubicBezTo>
                  <a:cubicBezTo>
                    <a:pt x="181082" y="1432218"/>
                    <a:pt x="191655" y="1441552"/>
                    <a:pt x="200703" y="1448791"/>
                  </a:cubicBezTo>
                  <a:lnTo>
                    <a:pt x="225468" y="1483177"/>
                  </a:lnTo>
                  <a:lnTo>
                    <a:pt x="242709" y="1490797"/>
                  </a:lnTo>
                  <a:lnTo>
                    <a:pt x="262711" y="1504132"/>
                  </a:lnTo>
                  <a:cubicBezTo>
                    <a:pt x="269093" y="1508513"/>
                    <a:pt x="317861" y="1542232"/>
                    <a:pt x="322719" y="1544041"/>
                  </a:cubicBezTo>
                  <a:cubicBezTo>
                    <a:pt x="334654" y="1553652"/>
                    <a:pt x="346093" y="1563863"/>
                    <a:pt x="357009" y="1574617"/>
                  </a:cubicBezTo>
                  <a:lnTo>
                    <a:pt x="357009" y="1574617"/>
                  </a:lnTo>
                  <a:lnTo>
                    <a:pt x="365486" y="1582618"/>
                  </a:lnTo>
                  <a:lnTo>
                    <a:pt x="365486" y="1582618"/>
                  </a:lnTo>
                  <a:lnTo>
                    <a:pt x="371868" y="1588714"/>
                  </a:lnTo>
                  <a:lnTo>
                    <a:pt x="371868" y="1588714"/>
                  </a:lnTo>
                  <a:lnTo>
                    <a:pt x="371868" y="1588714"/>
                  </a:lnTo>
                  <a:lnTo>
                    <a:pt x="371868" y="1588714"/>
                  </a:lnTo>
                  <a:lnTo>
                    <a:pt x="371868" y="1588714"/>
                  </a:lnTo>
                  <a:lnTo>
                    <a:pt x="417302" y="1623670"/>
                  </a:lnTo>
                  <a:lnTo>
                    <a:pt x="428446" y="1627195"/>
                  </a:lnTo>
                  <a:lnTo>
                    <a:pt x="428446" y="1627195"/>
                  </a:lnTo>
                  <a:lnTo>
                    <a:pt x="437971" y="1630052"/>
                  </a:lnTo>
                  <a:lnTo>
                    <a:pt x="531221" y="1589190"/>
                  </a:lnTo>
                  <a:lnTo>
                    <a:pt x="620280" y="1585666"/>
                  </a:lnTo>
                  <a:lnTo>
                    <a:pt x="620280" y="1585666"/>
                  </a:lnTo>
                  <a:lnTo>
                    <a:pt x="628567" y="1585189"/>
                  </a:lnTo>
                  <a:lnTo>
                    <a:pt x="628567" y="1585189"/>
                  </a:lnTo>
                  <a:cubicBezTo>
                    <a:pt x="629995" y="1585189"/>
                    <a:pt x="661523" y="1592143"/>
                    <a:pt x="670191" y="1593571"/>
                  </a:cubicBezTo>
                  <a:lnTo>
                    <a:pt x="670191" y="1593571"/>
                  </a:lnTo>
                  <a:lnTo>
                    <a:pt x="671429" y="1593571"/>
                  </a:lnTo>
                  <a:cubicBezTo>
                    <a:pt x="679573" y="1596991"/>
                    <a:pt x="687145" y="1601611"/>
                    <a:pt x="693908" y="1607287"/>
                  </a:cubicBezTo>
                  <a:lnTo>
                    <a:pt x="695051" y="1608145"/>
                  </a:lnTo>
                  <a:lnTo>
                    <a:pt x="755916" y="1582046"/>
                  </a:lnTo>
                  <a:lnTo>
                    <a:pt x="814399" y="1556329"/>
                  </a:lnTo>
                  <a:lnTo>
                    <a:pt x="814399" y="1556329"/>
                  </a:lnTo>
                  <a:lnTo>
                    <a:pt x="816400" y="1555471"/>
                  </a:lnTo>
                  <a:lnTo>
                    <a:pt x="816400" y="1555471"/>
                  </a:lnTo>
                  <a:lnTo>
                    <a:pt x="817924" y="1554805"/>
                  </a:lnTo>
                  <a:lnTo>
                    <a:pt x="838307" y="1556805"/>
                  </a:lnTo>
                  <a:lnTo>
                    <a:pt x="845832" y="1549185"/>
                  </a:lnTo>
                  <a:lnTo>
                    <a:pt x="854785" y="1538612"/>
                  </a:lnTo>
                  <a:lnTo>
                    <a:pt x="854785" y="1538612"/>
                  </a:lnTo>
                  <a:lnTo>
                    <a:pt x="861358" y="1530992"/>
                  </a:lnTo>
                  <a:lnTo>
                    <a:pt x="878883" y="1528039"/>
                  </a:lnTo>
                  <a:lnTo>
                    <a:pt x="878883" y="1528039"/>
                  </a:lnTo>
                  <a:lnTo>
                    <a:pt x="883741" y="1527182"/>
                  </a:lnTo>
                  <a:lnTo>
                    <a:pt x="883741" y="1527182"/>
                  </a:lnTo>
                  <a:lnTo>
                    <a:pt x="888408" y="1526420"/>
                  </a:lnTo>
                  <a:lnTo>
                    <a:pt x="916126" y="1527373"/>
                  </a:lnTo>
                  <a:lnTo>
                    <a:pt x="924508" y="1526801"/>
                  </a:lnTo>
                  <a:lnTo>
                    <a:pt x="924508" y="1526801"/>
                  </a:lnTo>
                  <a:lnTo>
                    <a:pt x="963846" y="1524420"/>
                  </a:lnTo>
                  <a:lnTo>
                    <a:pt x="1009281" y="1532802"/>
                  </a:lnTo>
                  <a:lnTo>
                    <a:pt x="1041475" y="1577950"/>
                  </a:lnTo>
                  <a:lnTo>
                    <a:pt x="1047286" y="1608621"/>
                  </a:lnTo>
                  <a:lnTo>
                    <a:pt x="1075099" y="1630528"/>
                  </a:lnTo>
                  <a:lnTo>
                    <a:pt x="1094149" y="1630528"/>
                  </a:lnTo>
                  <a:lnTo>
                    <a:pt x="1109579" y="1619003"/>
                  </a:lnTo>
                  <a:lnTo>
                    <a:pt x="1121962" y="1616336"/>
                  </a:lnTo>
                  <a:cubicBezTo>
                    <a:pt x="1126343" y="1616336"/>
                    <a:pt x="1167301" y="1619194"/>
                    <a:pt x="1170063" y="1619194"/>
                  </a:cubicBezTo>
                  <a:cubicBezTo>
                    <a:pt x="1176511" y="1618070"/>
                    <a:pt x="1182874" y="1616517"/>
                    <a:pt x="1189113" y="1614526"/>
                  </a:cubicBezTo>
                  <a:lnTo>
                    <a:pt x="1190446" y="1614526"/>
                  </a:lnTo>
                  <a:lnTo>
                    <a:pt x="1204448" y="1618432"/>
                  </a:lnTo>
                  <a:lnTo>
                    <a:pt x="1211592" y="1633481"/>
                  </a:lnTo>
                  <a:lnTo>
                    <a:pt x="1218259" y="1641482"/>
                  </a:lnTo>
                  <a:lnTo>
                    <a:pt x="1232166" y="1641482"/>
                  </a:lnTo>
                  <a:lnTo>
                    <a:pt x="1232166" y="1649388"/>
                  </a:lnTo>
                  <a:lnTo>
                    <a:pt x="1257407" y="1683964"/>
                  </a:lnTo>
                  <a:lnTo>
                    <a:pt x="1244263" y="1718635"/>
                  </a:lnTo>
                  <a:lnTo>
                    <a:pt x="1249787" y="1733398"/>
                  </a:lnTo>
                  <a:lnTo>
                    <a:pt x="1249787" y="1733398"/>
                  </a:lnTo>
                  <a:lnTo>
                    <a:pt x="1250835" y="1736446"/>
                  </a:lnTo>
                  <a:lnTo>
                    <a:pt x="1226641" y="1782928"/>
                  </a:lnTo>
                  <a:lnTo>
                    <a:pt x="1239595" y="1790929"/>
                  </a:lnTo>
                  <a:lnTo>
                    <a:pt x="1238071" y="1802740"/>
                  </a:lnTo>
                  <a:cubicBezTo>
                    <a:pt x="1233423" y="1803645"/>
                    <a:pt x="1228842" y="1804855"/>
                    <a:pt x="1224355" y="1806360"/>
                  </a:cubicBezTo>
                  <a:cubicBezTo>
                    <a:pt x="1217592" y="1808551"/>
                    <a:pt x="1217592" y="1824076"/>
                    <a:pt x="1220164" y="1853985"/>
                  </a:cubicBezTo>
                  <a:cubicBezTo>
                    <a:pt x="1220164" y="1858938"/>
                    <a:pt x="1221022" y="1863510"/>
                    <a:pt x="1220926" y="1864843"/>
                  </a:cubicBezTo>
                  <a:cubicBezTo>
                    <a:pt x="1216611" y="1867815"/>
                    <a:pt x="1211706" y="1869835"/>
                    <a:pt x="1206544" y="1870749"/>
                  </a:cubicBezTo>
                  <a:lnTo>
                    <a:pt x="1196066" y="1878369"/>
                  </a:lnTo>
                  <a:lnTo>
                    <a:pt x="1216354" y="1901800"/>
                  </a:lnTo>
                  <a:lnTo>
                    <a:pt x="1237024" y="1953521"/>
                  </a:lnTo>
                  <a:lnTo>
                    <a:pt x="1286554" y="1999432"/>
                  </a:lnTo>
                  <a:lnTo>
                    <a:pt x="1304461" y="2025435"/>
                  </a:lnTo>
                  <a:lnTo>
                    <a:pt x="1304461" y="2025435"/>
                  </a:lnTo>
                  <a:lnTo>
                    <a:pt x="1305699" y="2026768"/>
                  </a:lnTo>
                  <a:lnTo>
                    <a:pt x="1307413" y="2029340"/>
                  </a:lnTo>
                  <a:lnTo>
                    <a:pt x="1307413" y="2029340"/>
                  </a:lnTo>
                  <a:lnTo>
                    <a:pt x="1329511" y="2053915"/>
                  </a:lnTo>
                  <a:lnTo>
                    <a:pt x="1329511" y="2068678"/>
                  </a:lnTo>
                  <a:lnTo>
                    <a:pt x="1347418" y="2078203"/>
                  </a:lnTo>
                  <a:cubicBezTo>
                    <a:pt x="1348657" y="2079537"/>
                    <a:pt x="1350085" y="2081347"/>
                    <a:pt x="1351324" y="2082966"/>
                  </a:cubicBezTo>
                  <a:lnTo>
                    <a:pt x="1351800" y="2083633"/>
                  </a:lnTo>
                  <a:lnTo>
                    <a:pt x="1353038" y="2085347"/>
                  </a:lnTo>
                  <a:lnTo>
                    <a:pt x="1353514" y="2086014"/>
                  </a:lnTo>
                  <a:lnTo>
                    <a:pt x="1354181" y="2087347"/>
                  </a:lnTo>
                  <a:lnTo>
                    <a:pt x="1354181" y="2087347"/>
                  </a:lnTo>
                  <a:lnTo>
                    <a:pt x="1354181" y="2087824"/>
                  </a:lnTo>
                  <a:lnTo>
                    <a:pt x="1354181" y="2087824"/>
                  </a:lnTo>
                  <a:lnTo>
                    <a:pt x="1354181" y="2092205"/>
                  </a:lnTo>
                  <a:lnTo>
                    <a:pt x="1354181" y="2092205"/>
                  </a:lnTo>
                  <a:lnTo>
                    <a:pt x="1354181" y="2092205"/>
                  </a:lnTo>
                  <a:lnTo>
                    <a:pt x="1354181" y="2093158"/>
                  </a:lnTo>
                  <a:lnTo>
                    <a:pt x="1354181" y="2093158"/>
                  </a:lnTo>
                  <a:lnTo>
                    <a:pt x="1354181" y="2094872"/>
                  </a:lnTo>
                  <a:lnTo>
                    <a:pt x="1354181" y="2094872"/>
                  </a:lnTo>
                  <a:lnTo>
                    <a:pt x="1354181" y="2094872"/>
                  </a:lnTo>
                  <a:lnTo>
                    <a:pt x="1354181" y="2094872"/>
                  </a:lnTo>
                  <a:cubicBezTo>
                    <a:pt x="1354181" y="2095444"/>
                    <a:pt x="1354181" y="2096110"/>
                    <a:pt x="1354181" y="2096872"/>
                  </a:cubicBezTo>
                  <a:lnTo>
                    <a:pt x="1354181" y="2096872"/>
                  </a:lnTo>
                  <a:lnTo>
                    <a:pt x="1354181" y="2098968"/>
                  </a:lnTo>
                  <a:lnTo>
                    <a:pt x="1354181" y="2098968"/>
                  </a:lnTo>
                  <a:cubicBezTo>
                    <a:pt x="1354181" y="2099635"/>
                    <a:pt x="1354181" y="2100397"/>
                    <a:pt x="1354181" y="2101159"/>
                  </a:cubicBezTo>
                  <a:lnTo>
                    <a:pt x="1354181" y="2101159"/>
                  </a:lnTo>
                  <a:cubicBezTo>
                    <a:pt x="1354181" y="2101921"/>
                    <a:pt x="1354181" y="2102778"/>
                    <a:pt x="1354181" y="2103635"/>
                  </a:cubicBezTo>
                  <a:lnTo>
                    <a:pt x="1354181" y="2103635"/>
                  </a:lnTo>
                  <a:lnTo>
                    <a:pt x="1354181" y="2104207"/>
                  </a:lnTo>
                  <a:lnTo>
                    <a:pt x="1354181" y="2104207"/>
                  </a:lnTo>
                  <a:lnTo>
                    <a:pt x="1354181" y="2106683"/>
                  </a:lnTo>
                  <a:lnTo>
                    <a:pt x="1354181" y="2106683"/>
                  </a:lnTo>
                  <a:lnTo>
                    <a:pt x="1354657" y="2109350"/>
                  </a:lnTo>
                  <a:lnTo>
                    <a:pt x="1354657" y="2109350"/>
                  </a:lnTo>
                  <a:lnTo>
                    <a:pt x="1354657" y="2109350"/>
                  </a:lnTo>
                  <a:lnTo>
                    <a:pt x="1354657" y="2109350"/>
                  </a:lnTo>
                  <a:cubicBezTo>
                    <a:pt x="1354657" y="2111160"/>
                    <a:pt x="1355324" y="2113160"/>
                    <a:pt x="1355705" y="2115256"/>
                  </a:cubicBezTo>
                  <a:lnTo>
                    <a:pt x="1355705" y="2115256"/>
                  </a:lnTo>
                  <a:cubicBezTo>
                    <a:pt x="1355705" y="2118209"/>
                    <a:pt x="1356753" y="2121447"/>
                    <a:pt x="1357420" y="2124781"/>
                  </a:cubicBezTo>
                  <a:lnTo>
                    <a:pt x="1357420" y="2124781"/>
                  </a:lnTo>
                  <a:lnTo>
                    <a:pt x="1357420" y="2126971"/>
                  </a:lnTo>
                  <a:lnTo>
                    <a:pt x="1357420" y="2129543"/>
                  </a:lnTo>
                  <a:lnTo>
                    <a:pt x="1357420" y="2129543"/>
                  </a:lnTo>
                  <a:lnTo>
                    <a:pt x="1359420" y="2141164"/>
                  </a:lnTo>
                  <a:lnTo>
                    <a:pt x="1359420" y="2155451"/>
                  </a:lnTo>
                  <a:lnTo>
                    <a:pt x="1376851" y="2172882"/>
                  </a:lnTo>
                  <a:cubicBezTo>
                    <a:pt x="1379203" y="2177540"/>
                    <a:pt x="1380994" y="2182464"/>
                    <a:pt x="1382184" y="2187551"/>
                  </a:cubicBezTo>
                  <a:cubicBezTo>
                    <a:pt x="1382184" y="2191456"/>
                    <a:pt x="1402473" y="2246320"/>
                    <a:pt x="1409331" y="2264894"/>
                  </a:cubicBezTo>
                  <a:lnTo>
                    <a:pt x="1399234" y="2280610"/>
                  </a:lnTo>
                  <a:lnTo>
                    <a:pt x="1399234" y="2300231"/>
                  </a:lnTo>
                  <a:lnTo>
                    <a:pt x="1434667" y="2383670"/>
                  </a:lnTo>
                  <a:lnTo>
                    <a:pt x="1425142" y="2390814"/>
                  </a:lnTo>
                  <a:lnTo>
                    <a:pt x="1419523" y="2448535"/>
                  </a:lnTo>
                  <a:lnTo>
                    <a:pt x="1400473" y="2462061"/>
                  </a:lnTo>
                  <a:lnTo>
                    <a:pt x="1375898" y="2494351"/>
                  </a:lnTo>
                  <a:lnTo>
                    <a:pt x="1374088" y="2513401"/>
                  </a:lnTo>
                  <a:lnTo>
                    <a:pt x="1362754" y="2523783"/>
                  </a:lnTo>
                  <a:lnTo>
                    <a:pt x="1359801" y="2546071"/>
                  </a:lnTo>
                  <a:cubicBezTo>
                    <a:pt x="1356467" y="2559502"/>
                    <a:pt x="1345513" y="2603221"/>
                    <a:pt x="1345609" y="2606079"/>
                  </a:cubicBezTo>
                  <a:cubicBezTo>
                    <a:pt x="1342961" y="2609518"/>
                    <a:pt x="1339732" y="2612489"/>
                    <a:pt x="1336084" y="2614842"/>
                  </a:cubicBezTo>
                  <a:lnTo>
                    <a:pt x="1335131" y="2615509"/>
                  </a:lnTo>
                  <a:lnTo>
                    <a:pt x="1335131" y="2683041"/>
                  </a:lnTo>
                  <a:lnTo>
                    <a:pt x="1334655" y="2683041"/>
                  </a:lnTo>
                  <a:lnTo>
                    <a:pt x="1335131" y="2686184"/>
                  </a:lnTo>
                  <a:lnTo>
                    <a:pt x="1335131" y="2687994"/>
                  </a:lnTo>
                  <a:lnTo>
                    <a:pt x="1335131" y="2687994"/>
                  </a:lnTo>
                  <a:lnTo>
                    <a:pt x="1342465" y="2732952"/>
                  </a:lnTo>
                  <a:lnTo>
                    <a:pt x="1348371" y="2755431"/>
                  </a:lnTo>
                  <a:lnTo>
                    <a:pt x="1378375" y="2782672"/>
                  </a:lnTo>
                  <a:lnTo>
                    <a:pt x="1378375" y="2808676"/>
                  </a:lnTo>
                  <a:lnTo>
                    <a:pt x="1406188" y="2857539"/>
                  </a:lnTo>
                  <a:lnTo>
                    <a:pt x="1460671" y="2951551"/>
                  </a:lnTo>
                  <a:lnTo>
                    <a:pt x="1452193" y="3018226"/>
                  </a:lnTo>
                  <a:lnTo>
                    <a:pt x="1463623" y="3055469"/>
                  </a:lnTo>
                  <a:lnTo>
                    <a:pt x="1472196" y="3091473"/>
                  </a:lnTo>
                  <a:cubicBezTo>
                    <a:pt x="1476482" y="3109666"/>
                    <a:pt x="1483340" y="3139574"/>
                    <a:pt x="1483530" y="3141955"/>
                  </a:cubicBezTo>
                  <a:cubicBezTo>
                    <a:pt x="1483721" y="3144337"/>
                    <a:pt x="1494865" y="3175960"/>
                    <a:pt x="1499723" y="3189580"/>
                  </a:cubicBezTo>
                  <a:lnTo>
                    <a:pt x="1535156" y="3237205"/>
                  </a:lnTo>
                  <a:lnTo>
                    <a:pt x="1543062" y="3246730"/>
                  </a:lnTo>
                  <a:lnTo>
                    <a:pt x="1543062" y="3246730"/>
                  </a:lnTo>
                  <a:lnTo>
                    <a:pt x="1544205" y="3248159"/>
                  </a:lnTo>
                  <a:lnTo>
                    <a:pt x="1544872" y="3248921"/>
                  </a:lnTo>
                  <a:lnTo>
                    <a:pt x="1546110" y="3250445"/>
                  </a:lnTo>
                  <a:lnTo>
                    <a:pt x="1546110" y="3250445"/>
                  </a:lnTo>
                  <a:lnTo>
                    <a:pt x="1549634" y="3254731"/>
                  </a:lnTo>
                  <a:lnTo>
                    <a:pt x="1549634" y="3254731"/>
                  </a:lnTo>
                  <a:lnTo>
                    <a:pt x="1550301" y="3255494"/>
                  </a:lnTo>
                  <a:lnTo>
                    <a:pt x="1550301" y="3255494"/>
                  </a:lnTo>
                  <a:lnTo>
                    <a:pt x="1552396" y="3258160"/>
                  </a:lnTo>
                  <a:lnTo>
                    <a:pt x="1552396" y="3258160"/>
                  </a:lnTo>
                  <a:lnTo>
                    <a:pt x="1553158" y="3259113"/>
                  </a:lnTo>
                  <a:lnTo>
                    <a:pt x="1553158" y="3259113"/>
                  </a:lnTo>
                  <a:lnTo>
                    <a:pt x="1555159" y="3261589"/>
                  </a:lnTo>
                  <a:lnTo>
                    <a:pt x="1555159" y="3261589"/>
                  </a:lnTo>
                  <a:lnTo>
                    <a:pt x="1556111" y="3262637"/>
                  </a:lnTo>
                  <a:lnTo>
                    <a:pt x="1556111" y="3262637"/>
                  </a:lnTo>
                  <a:lnTo>
                    <a:pt x="1557921" y="3264923"/>
                  </a:lnTo>
                  <a:lnTo>
                    <a:pt x="1557921" y="3264923"/>
                  </a:lnTo>
                  <a:lnTo>
                    <a:pt x="1558873" y="3266066"/>
                  </a:lnTo>
                  <a:lnTo>
                    <a:pt x="1558873" y="3266066"/>
                  </a:lnTo>
                  <a:lnTo>
                    <a:pt x="1560683" y="3268257"/>
                  </a:lnTo>
                  <a:lnTo>
                    <a:pt x="1560683" y="3268257"/>
                  </a:lnTo>
                  <a:lnTo>
                    <a:pt x="1561540" y="3269305"/>
                  </a:lnTo>
                  <a:lnTo>
                    <a:pt x="1561540" y="3269305"/>
                  </a:lnTo>
                  <a:lnTo>
                    <a:pt x="1563350" y="3271400"/>
                  </a:lnTo>
                  <a:lnTo>
                    <a:pt x="1563350" y="3271400"/>
                  </a:lnTo>
                  <a:lnTo>
                    <a:pt x="1564017" y="3272258"/>
                  </a:lnTo>
                  <a:lnTo>
                    <a:pt x="1564017" y="3272258"/>
                  </a:lnTo>
                  <a:lnTo>
                    <a:pt x="1566303" y="3274925"/>
                  </a:lnTo>
                  <a:lnTo>
                    <a:pt x="1566303" y="3274925"/>
                  </a:lnTo>
                  <a:cubicBezTo>
                    <a:pt x="1570960" y="3280335"/>
                    <a:pt x="1573380" y="3287317"/>
                    <a:pt x="1573066" y="3294451"/>
                  </a:cubicBezTo>
                  <a:cubicBezTo>
                    <a:pt x="1575875" y="3306719"/>
                    <a:pt x="1579600" y="3318749"/>
                    <a:pt x="1584210" y="3330455"/>
                  </a:cubicBezTo>
                  <a:lnTo>
                    <a:pt x="1584210" y="3330455"/>
                  </a:lnTo>
                  <a:lnTo>
                    <a:pt x="1585067" y="3333694"/>
                  </a:lnTo>
                  <a:lnTo>
                    <a:pt x="1585067" y="3333694"/>
                  </a:lnTo>
                  <a:lnTo>
                    <a:pt x="1585067" y="3334742"/>
                  </a:lnTo>
                  <a:lnTo>
                    <a:pt x="1585067" y="3334742"/>
                  </a:lnTo>
                  <a:lnTo>
                    <a:pt x="1585638" y="3336932"/>
                  </a:lnTo>
                  <a:lnTo>
                    <a:pt x="1585638" y="3336932"/>
                  </a:lnTo>
                  <a:cubicBezTo>
                    <a:pt x="1585638" y="3336932"/>
                    <a:pt x="1585638" y="3337694"/>
                    <a:pt x="1585638" y="3338075"/>
                  </a:cubicBezTo>
                  <a:lnTo>
                    <a:pt x="1585638" y="3338075"/>
                  </a:lnTo>
                  <a:lnTo>
                    <a:pt x="1585638" y="3338647"/>
                  </a:lnTo>
                  <a:lnTo>
                    <a:pt x="1585638" y="3339123"/>
                  </a:lnTo>
                  <a:lnTo>
                    <a:pt x="1585638" y="3339885"/>
                  </a:lnTo>
                  <a:lnTo>
                    <a:pt x="1585638" y="3339885"/>
                  </a:lnTo>
                  <a:cubicBezTo>
                    <a:pt x="1585667" y="3340294"/>
                    <a:pt x="1585667" y="3340714"/>
                    <a:pt x="1585638" y="3341123"/>
                  </a:cubicBezTo>
                  <a:lnTo>
                    <a:pt x="1585638" y="3341123"/>
                  </a:lnTo>
                  <a:lnTo>
                    <a:pt x="1586115" y="3342838"/>
                  </a:lnTo>
                  <a:lnTo>
                    <a:pt x="1586115" y="3342838"/>
                  </a:lnTo>
                  <a:cubicBezTo>
                    <a:pt x="1586077" y="3343219"/>
                    <a:pt x="1586077" y="3343600"/>
                    <a:pt x="1586115" y="3343981"/>
                  </a:cubicBezTo>
                  <a:lnTo>
                    <a:pt x="1586115" y="3343981"/>
                  </a:lnTo>
                  <a:lnTo>
                    <a:pt x="1586686" y="3345600"/>
                  </a:lnTo>
                  <a:lnTo>
                    <a:pt x="1586686" y="3345600"/>
                  </a:lnTo>
                  <a:cubicBezTo>
                    <a:pt x="1586686" y="3345600"/>
                    <a:pt x="1586686" y="3346267"/>
                    <a:pt x="1586686" y="3346648"/>
                  </a:cubicBezTo>
                  <a:lnTo>
                    <a:pt x="1586686" y="3346648"/>
                  </a:lnTo>
                  <a:lnTo>
                    <a:pt x="1587353" y="3348458"/>
                  </a:lnTo>
                  <a:lnTo>
                    <a:pt x="1587353" y="3348458"/>
                  </a:lnTo>
                  <a:cubicBezTo>
                    <a:pt x="1587353" y="3349029"/>
                    <a:pt x="1587353" y="3349601"/>
                    <a:pt x="1588115" y="3350267"/>
                  </a:cubicBezTo>
                  <a:lnTo>
                    <a:pt x="1588115" y="3350267"/>
                  </a:lnTo>
                  <a:lnTo>
                    <a:pt x="1588115" y="3351315"/>
                  </a:lnTo>
                  <a:lnTo>
                    <a:pt x="1588115" y="3351315"/>
                  </a:lnTo>
                  <a:cubicBezTo>
                    <a:pt x="1588115" y="3351886"/>
                    <a:pt x="1588591" y="3352458"/>
                    <a:pt x="1588782" y="3352934"/>
                  </a:cubicBezTo>
                  <a:lnTo>
                    <a:pt x="1588782" y="3353410"/>
                  </a:lnTo>
                  <a:lnTo>
                    <a:pt x="1588782" y="3353410"/>
                  </a:lnTo>
                  <a:lnTo>
                    <a:pt x="1589353" y="3354649"/>
                  </a:lnTo>
                  <a:lnTo>
                    <a:pt x="1589353" y="3354649"/>
                  </a:lnTo>
                  <a:lnTo>
                    <a:pt x="1589353" y="3355506"/>
                  </a:lnTo>
                  <a:lnTo>
                    <a:pt x="1589353" y="3355506"/>
                  </a:lnTo>
                  <a:cubicBezTo>
                    <a:pt x="1589610" y="3355896"/>
                    <a:pt x="1589839" y="3356316"/>
                    <a:pt x="1590020" y="3356744"/>
                  </a:cubicBezTo>
                  <a:lnTo>
                    <a:pt x="1590020" y="3356744"/>
                  </a:lnTo>
                  <a:lnTo>
                    <a:pt x="1590020" y="3357220"/>
                  </a:lnTo>
                  <a:cubicBezTo>
                    <a:pt x="1590296" y="3357811"/>
                    <a:pt x="1590620" y="3358383"/>
                    <a:pt x="1590973" y="3358935"/>
                  </a:cubicBezTo>
                  <a:lnTo>
                    <a:pt x="1590973" y="3358935"/>
                  </a:lnTo>
                  <a:cubicBezTo>
                    <a:pt x="1594125" y="3364640"/>
                    <a:pt x="1597726" y="3370089"/>
                    <a:pt x="1601736" y="3375223"/>
                  </a:cubicBezTo>
                  <a:cubicBezTo>
                    <a:pt x="1608299" y="3383510"/>
                    <a:pt x="1614033" y="3392406"/>
                    <a:pt x="1618881" y="3401797"/>
                  </a:cubicBezTo>
                  <a:cubicBezTo>
                    <a:pt x="1624139" y="3410341"/>
                    <a:pt x="1625815" y="3420600"/>
                    <a:pt x="1623548" y="3430372"/>
                  </a:cubicBezTo>
                  <a:cubicBezTo>
                    <a:pt x="1621738" y="3435640"/>
                    <a:pt x="1618081" y="3440069"/>
                    <a:pt x="1613261" y="3442850"/>
                  </a:cubicBezTo>
                  <a:lnTo>
                    <a:pt x="1602022" y="3455995"/>
                  </a:lnTo>
                  <a:lnTo>
                    <a:pt x="1647742" y="3547339"/>
                  </a:lnTo>
                  <a:lnTo>
                    <a:pt x="1687556" y="3558960"/>
                  </a:lnTo>
                  <a:lnTo>
                    <a:pt x="1688318" y="3558960"/>
                  </a:lnTo>
                  <a:lnTo>
                    <a:pt x="1688985" y="3558960"/>
                  </a:lnTo>
                  <a:cubicBezTo>
                    <a:pt x="1693709" y="3557255"/>
                    <a:pt x="1698329" y="3555255"/>
                    <a:pt x="1702796" y="3552959"/>
                  </a:cubicBezTo>
                  <a:cubicBezTo>
                    <a:pt x="1704892" y="3551530"/>
                    <a:pt x="1725847" y="3539148"/>
                    <a:pt x="1737086" y="3532576"/>
                  </a:cubicBezTo>
                  <a:lnTo>
                    <a:pt x="1776234" y="3532576"/>
                  </a:lnTo>
                  <a:lnTo>
                    <a:pt x="1800332" y="3521241"/>
                  </a:lnTo>
                  <a:lnTo>
                    <a:pt x="1847957" y="3526003"/>
                  </a:lnTo>
                  <a:lnTo>
                    <a:pt x="1855577" y="3514669"/>
                  </a:lnTo>
                  <a:lnTo>
                    <a:pt x="1904536" y="3519336"/>
                  </a:lnTo>
                  <a:lnTo>
                    <a:pt x="1936635" y="3519336"/>
                  </a:lnTo>
                  <a:lnTo>
                    <a:pt x="1937302" y="3518384"/>
                  </a:lnTo>
                  <a:cubicBezTo>
                    <a:pt x="1939997" y="3515040"/>
                    <a:pt x="1942064" y="3511230"/>
                    <a:pt x="1943397" y="3507144"/>
                  </a:cubicBezTo>
                  <a:cubicBezTo>
                    <a:pt x="1948408" y="3505182"/>
                    <a:pt x="1953732" y="3504143"/>
                    <a:pt x="1959114" y="3504096"/>
                  </a:cubicBezTo>
                  <a:cubicBezTo>
                    <a:pt x="1964162" y="3504096"/>
                    <a:pt x="1969877" y="3504096"/>
                    <a:pt x="1995785" y="3495523"/>
                  </a:cubicBezTo>
                  <a:cubicBezTo>
                    <a:pt x="2021693" y="3486951"/>
                    <a:pt x="2088273" y="3440374"/>
                    <a:pt x="2091035" y="3438373"/>
                  </a:cubicBezTo>
                  <a:cubicBezTo>
                    <a:pt x="2097512" y="3431706"/>
                    <a:pt x="2130088" y="3398273"/>
                    <a:pt x="2131993" y="3395511"/>
                  </a:cubicBezTo>
                  <a:cubicBezTo>
                    <a:pt x="2136946" y="3391730"/>
                    <a:pt x="2142127" y="3388262"/>
                    <a:pt x="2147519" y="3385129"/>
                  </a:cubicBezTo>
                  <a:cubicBezTo>
                    <a:pt x="2153243" y="3381814"/>
                    <a:pt x="2158720" y="3378090"/>
                    <a:pt x="2163901" y="3373985"/>
                  </a:cubicBezTo>
                  <a:cubicBezTo>
                    <a:pt x="2169759" y="3365450"/>
                    <a:pt x="2174712" y="3356316"/>
                    <a:pt x="2178665" y="3346743"/>
                  </a:cubicBezTo>
                  <a:cubicBezTo>
                    <a:pt x="2180284" y="3343028"/>
                    <a:pt x="2213050" y="3299118"/>
                    <a:pt x="2234863" y="3270543"/>
                  </a:cubicBezTo>
                  <a:lnTo>
                    <a:pt x="2261914" y="3254731"/>
                  </a:lnTo>
                  <a:lnTo>
                    <a:pt x="2272582" y="3239206"/>
                  </a:lnTo>
                  <a:lnTo>
                    <a:pt x="2272582" y="3213012"/>
                  </a:lnTo>
                  <a:cubicBezTo>
                    <a:pt x="2277020" y="3202887"/>
                    <a:pt x="2282268" y="3193133"/>
                    <a:pt x="2288298" y="3183865"/>
                  </a:cubicBezTo>
                  <a:lnTo>
                    <a:pt x="2290203" y="3174340"/>
                  </a:lnTo>
                  <a:lnTo>
                    <a:pt x="2290203" y="3174340"/>
                  </a:lnTo>
                  <a:lnTo>
                    <a:pt x="2291155" y="3169864"/>
                  </a:lnTo>
                  <a:lnTo>
                    <a:pt x="2291155" y="3169864"/>
                  </a:lnTo>
                  <a:lnTo>
                    <a:pt x="2291155" y="3169864"/>
                  </a:lnTo>
                  <a:lnTo>
                    <a:pt x="2295346" y="3148433"/>
                  </a:lnTo>
                  <a:lnTo>
                    <a:pt x="2289060" y="3111380"/>
                  </a:lnTo>
                  <a:lnTo>
                    <a:pt x="2299537" y="3093950"/>
                  </a:lnTo>
                  <a:lnTo>
                    <a:pt x="2327160" y="3082805"/>
                  </a:lnTo>
                  <a:lnTo>
                    <a:pt x="2399073" y="3051563"/>
                  </a:lnTo>
                  <a:lnTo>
                    <a:pt x="2399836" y="3051563"/>
                  </a:lnTo>
                  <a:lnTo>
                    <a:pt x="2410980" y="3032513"/>
                  </a:lnTo>
                  <a:lnTo>
                    <a:pt x="2410980" y="3022036"/>
                  </a:lnTo>
                  <a:lnTo>
                    <a:pt x="2422600" y="2973649"/>
                  </a:lnTo>
                  <a:lnTo>
                    <a:pt x="2421934" y="2972696"/>
                  </a:lnTo>
                  <a:cubicBezTo>
                    <a:pt x="2418752" y="2968781"/>
                    <a:pt x="2416066" y="2964495"/>
                    <a:pt x="2413932" y="2959933"/>
                  </a:cubicBezTo>
                  <a:cubicBezTo>
                    <a:pt x="2413932" y="2958790"/>
                    <a:pt x="2413932" y="2954122"/>
                    <a:pt x="2413932" y="2948693"/>
                  </a:cubicBezTo>
                  <a:cubicBezTo>
                    <a:pt x="2413932" y="2941169"/>
                    <a:pt x="2413361" y="2932025"/>
                    <a:pt x="2413361" y="2928691"/>
                  </a:cubicBezTo>
                  <a:cubicBezTo>
                    <a:pt x="2413361" y="2922880"/>
                    <a:pt x="2409551" y="2891448"/>
                    <a:pt x="2408503" y="2888210"/>
                  </a:cubicBezTo>
                  <a:cubicBezTo>
                    <a:pt x="2407456" y="2884971"/>
                    <a:pt x="2398978" y="2869636"/>
                    <a:pt x="2398026" y="2868207"/>
                  </a:cubicBezTo>
                  <a:lnTo>
                    <a:pt x="2390692" y="2849157"/>
                  </a:lnTo>
                  <a:lnTo>
                    <a:pt x="2396311" y="2825726"/>
                  </a:lnTo>
                  <a:lnTo>
                    <a:pt x="2396311" y="2816201"/>
                  </a:lnTo>
                  <a:lnTo>
                    <a:pt x="2425648" y="2785911"/>
                  </a:lnTo>
                  <a:cubicBezTo>
                    <a:pt x="2438698" y="2779863"/>
                    <a:pt x="2451414" y="2773119"/>
                    <a:pt x="2463748" y="2765718"/>
                  </a:cubicBezTo>
                  <a:cubicBezTo>
                    <a:pt x="2466606" y="2762860"/>
                    <a:pt x="2482798" y="2745811"/>
                    <a:pt x="2482798" y="2745811"/>
                  </a:cubicBezTo>
                  <a:lnTo>
                    <a:pt x="2488799" y="2733143"/>
                  </a:lnTo>
                  <a:lnTo>
                    <a:pt x="2502706" y="2717426"/>
                  </a:lnTo>
                  <a:cubicBezTo>
                    <a:pt x="2502706" y="2717426"/>
                    <a:pt x="2520803" y="2698376"/>
                    <a:pt x="2527375" y="2690852"/>
                  </a:cubicBezTo>
                  <a:cubicBezTo>
                    <a:pt x="2531662" y="2685898"/>
                    <a:pt x="2551855" y="2684089"/>
                    <a:pt x="2563475" y="2684089"/>
                  </a:cubicBezTo>
                  <a:lnTo>
                    <a:pt x="2616434" y="2662086"/>
                  </a:lnTo>
                  <a:lnTo>
                    <a:pt x="2655868" y="2628653"/>
                  </a:lnTo>
                  <a:lnTo>
                    <a:pt x="2656439" y="2628177"/>
                  </a:lnTo>
                  <a:lnTo>
                    <a:pt x="2669774" y="2587981"/>
                  </a:lnTo>
                  <a:cubicBezTo>
                    <a:pt x="2673879" y="2579523"/>
                    <a:pt x="2677080" y="2570646"/>
                    <a:pt x="2679299" y="2561502"/>
                  </a:cubicBezTo>
                  <a:cubicBezTo>
                    <a:pt x="2679337" y="2558454"/>
                    <a:pt x="2678051" y="2555530"/>
                    <a:pt x="2675775" y="2553501"/>
                  </a:cubicBezTo>
                  <a:cubicBezTo>
                    <a:pt x="2675184" y="2552939"/>
                    <a:pt x="2674641" y="2552339"/>
                    <a:pt x="2674156" y="2551691"/>
                  </a:cubicBezTo>
                  <a:cubicBezTo>
                    <a:pt x="2673260" y="2544043"/>
                    <a:pt x="2673041" y="2536328"/>
                    <a:pt x="2673489" y="2528641"/>
                  </a:cubicBezTo>
                  <a:cubicBezTo>
                    <a:pt x="2673489" y="2526545"/>
                    <a:pt x="2673489" y="2524735"/>
                    <a:pt x="2673489" y="2523593"/>
                  </a:cubicBezTo>
                  <a:cubicBezTo>
                    <a:pt x="2673489" y="2517973"/>
                    <a:pt x="2670727" y="2424342"/>
                    <a:pt x="2670631" y="2420532"/>
                  </a:cubicBezTo>
                  <a:lnTo>
                    <a:pt x="2672536" y="2390147"/>
                  </a:lnTo>
                  <a:lnTo>
                    <a:pt x="2673489" y="2361572"/>
                  </a:lnTo>
                  <a:lnTo>
                    <a:pt x="2675108" y="2360144"/>
                  </a:lnTo>
                  <a:lnTo>
                    <a:pt x="2673584" y="2359191"/>
                  </a:lnTo>
                  <a:lnTo>
                    <a:pt x="2673584" y="2355095"/>
                  </a:lnTo>
                  <a:lnTo>
                    <a:pt x="2670822" y="2357477"/>
                  </a:lnTo>
                  <a:cubicBezTo>
                    <a:pt x="2664631" y="2353667"/>
                    <a:pt x="2641390" y="2339188"/>
                    <a:pt x="2638246" y="2337664"/>
                  </a:cubicBezTo>
                  <a:lnTo>
                    <a:pt x="2638246" y="2337664"/>
                  </a:lnTo>
                  <a:lnTo>
                    <a:pt x="2638246" y="2337664"/>
                  </a:lnTo>
                  <a:lnTo>
                    <a:pt x="2638246" y="2337664"/>
                  </a:lnTo>
                  <a:lnTo>
                    <a:pt x="2638246" y="2337664"/>
                  </a:lnTo>
                  <a:lnTo>
                    <a:pt x="2638246" y="2337664"/>
                  </a:lnTo>
                  <a:lnTo>
                    <a:pt x="2638246" y="2337188"/>
                  </a:lnTo>
                  <a:lnTo>
                    <a:pt x="2638246" y="2337188"/>
                  </a:lnTo>
                  <a:cubicBezTo>
                    <a:pt x="2638256" y="2336969"/>
                    <a:pt x="2638256" y="2336741"/>
                    <a:pt x="2638246" y="2336521"/>
                  </a:cubicBezTo>
                  <a:lnTo>
                    <a:pt x="2638246" y="2336521"/>
                  </a:lnTo>
                  <a:lnTo>
                    <a:pt x="2638246" y="2335855"/>
                  </a:lnTo>
                  <a:lnTo>
                    <a:pt x="2638246" y="2335855"/>
                  </a:lnTo>
                  <a:cubicBezTo>
                    <a:pt x="2638199" y="2335664"/>
                    <a:pt x="2638199" y="2335474"/>
                    <a:pt x="2638246" y="2335283"/>
                  </a:cubicBezTo>
                  <a:lnTo>
                    <a:pt x="2638246" y="2335283"/>
                  </a:lnTo>
                  <a:cubicBezTo>
                    <a:pt x="2638246" y="2334140"/>
                    <a:pt x="2638246" y="2332997"/>
                    <a:pt x="2638246" y="2331854"/>
                  </a:cubicBezTo>
                  <a:cubicBezTo>
                    <a:pt x="2638265" y="2327330"/>
                    <a:pt x="2638589" y="2322815"/>
                    <a:pt x="2639199" y="2318329"/>
                  </a:cubicBezTo>
                  <a:lnTo>
                    <a:pt x="2639199" y="2317567"/>
                  </a:lnTo>
                  <a:cubicBezTo>
                    <a:pt x="2637675" y="2307375"/>
                    <a:pt x="2635484" y="2291278"/>
                    <a:pt x="2635484" y="2288992"/>
                  </a:cubicBezTo>
                  <a:cubicBezTo>
                    <a:pt x="2630817" y="2275133"/>
                    <a:pt x="2625216" y="2261607"/>
                    <a:pt x="2618720" y="2248510"/>
                  </a:cubicBezTo>
                  <a:cubicBezTo>
                    <a:pt x="2621063" y="2245034"/>
                    <a:pt x="2623606" y="2241691"/>
                    <a:pt x="2626340" y="2238509"/>
                  </a:cubicBezTo>
                  <a:cubicBezTo>
                    <a:pt x="2632246" y="2231556"/>
                    <a:pt x="2624340" y="2217459"/>
                    <a:pt x="2621578" y="2213077"/>
                  </a:cubicBezTo>
                  <a:lnTo>
                    <a:pt x="2632912" y="2189551"/>
                  </a:lnTo>
                  <a:lnTo>
                    <a:pt x="2632341" y="2188503"/>
                  </a:lnTo>
                  <a:cubicBezTo>
                    <a:pt x="2626426" y="2178035"/>
                    <a:pt x="2618901" y="2168548"/>
                    <a:pt x="2610052" y="2160404"/>
                  </a:cubicBezTo>
                  <a:cubicBezTo>
                    <a:pt x="2599861" y="2150879"/>
                    <a:pt x="2601956" y="2142783"/>
                    <a:pt x="2604814" y="2131829"/>
                  </a:cubicBezTo>
                  <a:cubicBezTo>
                    <a:pt x="2605576" y="2128686"/>
                    <a:pt x="2606433" y="2125447"/>
                    <a:pt x="2607004" y="2122304"/>
                  </a:cubicBezTo>
                  <a:cubicBezTo>
                    <a:pt x="2611024" y="2106693"/>
                    <a:pt x="2616310" y="2091434"/>
                    <a:pt x="2622816" y="2076679"/>
                  </a:cubicBezTo>
                  <a:lnTo>
                    <a:pt x="2640818" y="2043628"/>
                  </a:lnTo>
                  <a:lnTo>
                    <a:pt x="2640818" y="2043628"/>
                  </a:lnTo>
                  <a:cubicBezTo>
                    <a:pt x="2644609" y="2036465"/>
                    <a:pt x="2647238" y="2028750"/>
                    <a:pt x="2648629" y="2020768"/>
                  </a:cubicBezTo>
                  <a:cubicBezTo>
                    <a:pt x="2648705" y="2020034"/>
                    <a:pt x="2648924" y="2019320"/>
                    <a:pt x="2649295" y="2018672"/>
                  </a:cubicBezTo>
                  <a:lnTo>
                    <a:pt x="2649295" y="2018672"/>
                  </a:lnTo>
                  <a:lnTo>
                    <a:pt x="2649295" y="2018005"/>
                  </a:lnTo>
                  <a:lnTo>
                    <a:pt x="2649295" y="2017434"/>
                  </a:lnTo>
                  <a:lnTo>
                    <a:pt x="2649295" y="2017434"/>
                  </a:lnTo>
                  <a:lnTo>
                    <a:pt x="2649867" y="2016767"/>
                  </a:lnTo>
                  <a:lnTo>
                    <a:pt x="2649867" y="2016767"/>
                  </a:lnTo>
                  <a:lnTo>
                    <a:pt x="2650343" y="2016100"/>
                  </a:lnTo>
                  <a:lnTo>
                    <a:pt x="2650343" y="2015434"/>
                  </a:lnTo>
                  <a:lnTo>
                    <a:pt x="2650343" y="2015434"/>
                  </a:lnTo>
                  <a:lnTo>
                    <a:pt x="2651010" y="2014672"/>
                  </a:lnTo>
                  <a:lnTo>
                    <a:pt x="2651010" y="2014672"/>
                  </a:lnTo>
                  <a:lnTo>
                    <a:pt x="2651677" y="2013814"/>
                  </a:lnTo>
                  <a:lnTo>
                    <a:pt x="2652248" y="2013243"/>
                  </a:lnTo>
                  <a:lnTo>
                    <a:pt x="2652248" y="2013243"/>
                  </a:lnTo>
                  <a:lnTo>
                    <a:pt x="2652248" y="2013243"/>
                  </a:lnTo>
                  <a:lnTo>
                    <a:pt x="2652248" y="2013243"/>
                  </a:lnTo>
                  <a:lnTo>
                    <a:pt x="2653201" y="2012290"/>
                  </a:lnTo>
                  <a:cubicBezTo>
                    <a:pt x="2656020" y="2009385"/>
                    <a:pt x="2659049" y="2006680"/>
                    <a:pt x="2662249" y="2004194"/>
                  </a:cubicBezTo>
                  <a:lnTo>
                    <a:pt x="2662916" y="2003718"/>
                  </a:lnTo>
                  <a:lnTo>
                    <a:pt x="2669488" y="1974667"/>
                  </a:lnTo>
                  <a:lnTo>
                    <a:pt x="2694444" y="1963142"/>
                  </a:lnTo>
                  <a:lnTo>
                    <a:pt x="2694444" y="1942663"/>
                  </a:lnTo>
                  <a:cubicBezTo>
                    <a:pt x="2701902" y="1939376"/>
                    <a:pt x="2709646" y="1936786"/>
                    <a:pt x="2717590" y="1934947"/>
                  </a:cubicBezTo>
                  <a:cubicBezTo>
                    <a:pt x="2723495" y="1934947"/>
                    <a:pt x="2728257" y="1925994"/>
                    <a:pt x="2728924" y="1924565"/>
                  </a:cubicBezTo>
                  <a:lnTo>
                    <a:pt x="2733306" y="1919041"/>
                  </a:lnTo>
                  <a:lnTo>
                    <a:pt x="2733306" y="1919041"/>
                  </a:lnTo>
                  <a:lnTo>
                    <a:pt x="2739402" y="1911325"/>
                  </a:lnTo>
                  <a:cubicBezTo>
                    <a:pt x="2739402" y="1911325"/>
                    <a:pt x="2742640" y="1907039"/>
                    <a:pt x="2747689" y="1900753"/>
                  </a:cubicBezTo>
                  <a:lnTo>
                    <a:pt x="2747689" y="1900181"/>
                  </a:lnTo>
                  <a:lnTo>
                    <a:pt x="2747689" y="1900181"/>
                  </a:lnTo>
                  <a:cubicBezTo>
                    <a:pt x="2763310" y="1880274"/>
                    <a:pt x="2795314" y="1839126"/>
                    <a:pt x="2811792" y="1819600"/>
                  </a:cubicBezTo>
                  <a:cubicBezTo>
                    <a:pt x="2829423" y="1800988"/>
                    <a:pt x="2848739" y="1784052"/>
                    <a:pt x="2869513" y="1769022"/>
                  </a:cubicBezTo>
                  <a:cubicBezTo>
                    <a:pt x="2887135" y="1755401"/>
                    <a:pt x="2891230" y="1751877"/>
                    <a:pt x="2891802" y="1749496"/>
                  </a:cubicBezTo>
                  <a:cubicBezTo>
                    <a:pt x="2891802" y="1748638"/>
                    <a:pt x="2893802" y="1747972"/>
                    <a:pt x="2897231" y="1746924"/>
                  </a:cubicBezTo>
                  <a:cubicBezTo>
                    <a:pt x="2904937" y="1744505"/>
                    <a:pt x="2912290" y="1741104"/>
                    <a:pt x="2919139" y="1736827"/>
                  </a:cubicBezTo>
                  <a:cubicBezTo>
                    <a:pt x="2937141" y="1725397"/>
                    <a:pt x="2986576" y="1672343"/>
                    <a:pt x="2988862" y="1670152"/>
                  </a:cubicBezTo>
                  <a:lnTo>
                    <a:pt x="3063633" y="1564139"/>
                  </a:lnTo>
                  <a:lnTo>
                    <a:pt x="3069634" y="1541851"/>
                  </a:lnTo>
                  <a:cubicBezTo>
                    <a:pt x="3074396" y="1529087"/>
                    <a:pt x="3082588" y="1508037"/>
                    <a:pt x="3084493" y="1505465"/>
                  </a:cubicBezTo>
                  <a:cubicBezTo>
                    <a:pt x="3087322" y="1500626"/>
                    <a:pt x="3089589" y="1495483"/>
                    <a:pt x="3091255" y="1490130"/>
                  </a:cubicBezTo>
                  <a:lnTo>
                    <a:pt x="3150882" y="1385926"/>
                  </a:lnTo>
                  <a:lnTo>
                    <a:pt x="3150882" y="1385450"/>
                  </a:lnTo>
                  <a:lnTo>
                    <a:pt x="3150882" y="1359923"/>
                  </a:lnTo>
                  <a:lnTo>
                    <a:pt x="3162788" y="1341635"/>
                  </a:lnTo>
                  <a:lnTo>
                    <a:pt x="3170980" y="1330396"/>
                  </a:lnTo>
                  <a:lnTo>
                    <a:pt x="3166979" y="1311346"/>
                  </a:lnTo>
                  <a:close/>
                  <a:moveTo>
                    <a:pt x="2744260" y="1639863"/>
                  </a:moveTo>
                  <a:lnTo>
                    <a:pt x="2703873" y="1639863"/>
                  </a:lnTo>
                  <a:lnTo>
                    <a:pt x="2694348" y="1625385"/>
                  </a:lnTo>
                  <a:lnTo>
                    <a:pt x="2651010" y="1640053"/>
                  </a:lnTo>
                  <a:lnTo>
                    <a:pt x="2632912" y="1664628"/>
                  </a:lnTo>
                  <a:lnTo>
                    <a:pt x="2566809" y="1655770"/>
                  </a:lnTo>
                  <a:lnTo>
                    <a:pt x="2516993" y="1614431"/>
                  </a:lnTo>
                  <a:lnTo>
                    <a:pt x="2474321" y="1614431"/>
                  </a:lnTo>
                  <a:lnTo>
                    <a:pt x="2461081" y="1568997"/>
                  </a:lnTo>
                  <a:lnTo>
                    <a:pt x="2435745" y="1568997"/>
                  </a:lnTo>
                  <a:lnTo>
                    <a:pt x="2430411" y="1536898"/>
                  </a:lnTo>
                  <a:lnTo>
                    <a:pt x="2373261" y="1454983"/>
                  </a:lnTo>
                  <a:lnTo>
                    <a:pt x="2372689" y="1454221"/>
                  </a:lnTo>
                  <a:lnTo>
                    <a:pt x="2335351" y="1447267"/>
                  </a:lnTo>
                  <a:lnTo>
                    <a:pt x="2335351" y="1424598"/>
                  </a:lnTo>
                  <a:lnTo>
                    <a:pt x="2385072" y="1424598"/>
                  </a:lnTo>
                  <a:lnTo>
                    <a:pt x="2385072" y="1395261"/>
                  </a:lnTo>
                  <a:lnTo>
                    <a:pt x="2379928" y="1382593"/>
                  </a:lnTo>
                  <a:lnTo>
                    <a:pt x="2379928" y="1382593"/>
                  </a:lnTo>
                  <a:lnTo>
                    <a:pt x="2375071" y="1370877"/>
                  </a:lnTo>
                  <a:lnTo>
                    <a:pt x="2384596" y="1316584"/>
                  </a:lnTo>
                  <a:lnTo>
                    <a:pt x="2399931" y="1315346"/>
                  </a:lnTo>
                  <a:lnTo>
                    <a:pt x="2416219" y="1335158"/>
                  </a:lnTo>
                  <a:lnTo>
                    <a:pt x="2416219" y="1245052"/>
                  </a:lnTo>
                  <a:lnTo>
                    <a:pt x="2441460" y="1237051"/>
                  </a:lnTo>
                  <a:lnTo>
                    <a:pt x="2470511" y="1208476"/>
                  </a:lnTo>
                  <a:lnTo>
                    <a:pt x="2463653" y="1190569"/>
                  </a:lnTo>
                  <a:lnTo>
                    <a:pt x="2483370" y="1179520"/>
                  </a:lnTo>
                  <a:lnTo>
                    <a:pt x="2483370" y="1142753"/>
                  </a:lnTo>
                  <a:lnTo>
                    <a:pt x="2486227" y="1144658"/>
                  </a:lnTo>
                  <a:lnTo>
                    <a:pt x="2487180" y="1144658"/>
                  </a:lnTo>
                  <a:cubicBezTo>
                    <a:pt x="2493752" y="1143229"/>
                    <a:pt x="2510707" y="1139610"/>
                    <a:pt x="2516707" y="1139038"/>
                  </a:cubicBezTo>
                  <a:cubicBezTo>
                    <a:pt x="2515641" y="1140458"/>
                    <a:pt x="2515259" y="1142267"/>
                    <a:pt x="2515660" y="1143991"/>
                  </a:cubicBezTo>
                  <a:cubicBezTo>
                    <a:pt x="2516517" y="1146658"/>
                    <a:pt x="2522137" y="1149706"/>
                    <a:pt x="2532328" y="1153516"/>
                  </a:cubicBezTo>
                  <a:lnTo>
                    <a:pt x="2533662" y="1153516"/>
                  </a:lnTo>
                  <a:lnTo>
                    <a:pt x="2543758" y="1144563"/>
                  </a:lnTo>
                  <a:lnTo>
                    <a:pt x="2549188" y="1119607"/>
                  </a:lnTo>
                  <a:lnTo>
                    <a:pt x="2553379" y="1119607"/>
                  </a:lnTo>
                  <a:lnTo>
                    <a:pt x="2562904" y="1139229"/>
                  </a:lnTo>
                  <a:lnTo>
                    <a:pt x="2593574" y="1135038"/>
                  </a:lnTo>
                  <a:lnTo>
                    <a:pt x="2594146" y="1133800"/>
                  </a:lnTo>
                  <a:cubicBezTo>
                    <a:pt x="2596260" y="1129037"/>
                    <a:pt x="2598746" y="1124456"/>
                    <a:pt x="2601575" y="1120084"/>
                  </a:cubicBezTo>
                  <a:cubicBezTo>
                    <a:pt x="2603347" y="1122513"/>
                    <a:pt x="2604795" y="1125170"/>
                    <a:pt x="2605861" y="1127989"/>
                  </a:cubicBezTo>
                  <a:lnTo>
                    <a:pt x="2606433" y="1129513"/>
                  </a:lnTo>
                  <a:lnTo>
                    <a:pt x="2629388" y="1129513"/>
                  </a:lnTo>
                  <a:lnTo>
                    <a:pt x="2686538" y="1152659"/>
                  </a:lnTo>
                  <a:lnTo>
                    <a:pt x="2700730" y="1182091"/>
                  </a:lnTo>
                  <a:lnTo>
                    <a:pt x="2721209" y="1189521"/>
                  </a:lnTo>
                  <a:lnTo>
                    <a:pt x="2725781" y="1214476"/>
                  </a:lnTo>
                  <a:lnTo>
                    <a:pt x="2747594" y="1235336"/>
                  </a:lnTo>
                  <a:lnTo>
                    <a:pt x="2735687" y="1251719"/>
                  </a:lnTo>
                  <a:lnTo>
                    <a:pt x="2727877" y="1286581"/>
                  </a:lnTo>
                  <a:lnTo>
                    <a:pt x="2740545" y="1308583"/>
                  </a:lnTo>
                  <a:lnTo>
                    <a:pt x="2779978" y="1305059"/>
                  </a:lnTo>
                  <a:lnTo>
                    <a:pt x="2770453" y="1324109"/>
                  </a:lnTo>
                  <a:lnTo>
                    <a:pt x="2813982" y="1382021"/>
                  </a:lnTo>
                  <a:lnTo>
                    <a:pt x="2814840" y="1382783"/>
                  </a:lnTo>
                  <a:cubicBezTo>
                    <a:pt x="2815507" y="1382783"/>
                    <a:pt x="2881515" y="1413073"/>
                    <a:pt x="2886754" y="1415835"/>
                  </a:cubicBezTo>
                  <a:cubicBezTo>
                    <a:pt x="2887515" y="1415835"/>
                    <a:pt x="2964192" y="1453363"/>
                    <a:pt x="2975336" y="1451077"/>
                  </a:cubicBezTo>
                  <a:cubicBezTo>
                    <a:pt x="2989862" y="1450115"/>
                    <a:pt x="3004435" y="1450115"/>
                    <a:pt x="3018961" y="1451077"/>
                  </a:cubicBezTo>
                  <a:lnTo>
                    <a:pt x="2882372" y="1599763"/>
                  </a:lnTo>
                  <a:lnTo>
                    <a:pt x="2829413" y="1599763"/>
                  </a:lnTo>
                  <a:lnTo>
                    <a:pt x="2794361" y="1612621"/>
                  </a:lnTo>
                  <a:lnTo>
                    <a:pt x="2788837" y="1629100"/>
                  </a:lnTo>
                  <a:lnTo>
                    <a:pt x="2750737" y="1629100"/>
                  </a:lnTo>
                  <a:close/>
                  <a:moveTo>
                    <a:pt x="2425648" y="1711872"/>
                  </a:moveTo>
                  <a:lnTo>
                    <a:pt x="2427077" y="1732255"/>
                  </a:lnTo>
                  <a:lnTo>
                    <a:pt x="2431173" y="1760830"/>
                  </a:lnTo>
                  <a:lnTo>
                    <a:pt x="2380214" y="1811789"/>
                  </a:lnTo>
                  <a:lnTo>
                    <a:pt x="2380214" y="1841221"/>
                  </a:lnTo>
                  <a:lnTo>
                    <a:pt x="2417266" y="1859509"/>
                  </a:lnTo>
                  <a:cubicBezTo>
                    <a:pt x="2417514" y="1861538"/>
                    <a:pt x="2417152" y="1863596"/>
                    <a:pt x="2416219" y="1865415"/>
                  </a:cubicBezTo>
                  <a:cubicBezTo>
                    <a:pt x="2415876" y="1865539"/>
                    <a:pt x="2415514" y="1865539"/>
                    <a:pt x="2415171" y="1865415"/>
                  </a:cubicBezTo>
                  <a:lnTo>
                    <a:pt x="2380214" y="1865415"/>
                  </a:lnTo>
                  <a:lnTo>
                    <a:pt x="2380214" y="1891037"/>
                  </a:lnTo>
                  <a:lnTo>
                    <a:pt x="2296204" y="1892085"/>
                  </a:lnTo>
                  <a:lnTo>
                    <a:pt x="2246007" y="1885513"/>
                  </a:lnTo>
                  <a:lnTo>
                    <a:pt x="2216860" y="1888465"/>
                  </a:lnTo>
                  <a:lnTo>
                    <a:pt x="2216860" y="1884465"/>
                  </a:lnTo>
                  <a:lnTo>
                    <a:pt x="2213241" y="1888846"/>
                  </a:lnTo>
                  <a:lnTo>
                    <a:pt x="2213241" y="1888846"/>
                  </a:lnTo>
                  <a:lnTo>
                    <a:pt x="2212098" y="1888846"/>
                  </a:lnTo>
                  <a:lnTo>
                    <a:pt x="2212098" y="1890085"/>
                  </a:lnTo>
                  <a:lnTo>
                    <a:pt x="2193810" y="1913135"/>
                  </a:lnTo>
                  <a:lnTo>
                    <a:pt x="2184285" y="1913135"/>
                  </a:lnTo>
                  <a:lnTo>
                    <a:pt x="2157044" y="1902372"/>
                  </a:lnTo>
                  <a:lnTo>
                    <a:pt x="2165235" y="1882655"/>
                  </a:lnTo>
                  <a:lnTo>
                    <a:pt x="2177903" y="1808455"/>
                  </a:lnTo>
                  <a:lnTo>
                    <a:pt x="2216575" y="1769212"/>
                  </a:lnTo>
                  <a:lnTo>
                    <a:pt x="2231910" y="1730255"/>
                  </a:lnTo>
                  <a:lnTo>
                    <a:pt x="2222385" y="1717396"/>
                  </a:lnTo>
                  <a:lnTo>
                    <a:pt x="2231910" y="1691203"/>
                  </a:lnTo>
                  <a:lnTo>
                    <a:pt x="2223909" y="1670914"/>
                  </a:lnTo>
                  <a:lnTo>
                    <a:pt x="2231243" y="1672915"/>
                  </a:lnTo>
                  <a:lnTo>
                    <a:pt x="2245245" y="1669676"/>
                  </a:lnTo>
                  <a:lnTo>
                    <a:pt x="2268676" y="1661770"/>
                  </a:lnTo>
                  <a:lnTo>
                    <a:pt x="2279725" y="1669771"/>
                  </a:lnTo>
                  <a:lnTo>
                    <a:pt x="2310777" y="1669771"/>
                  </a:lnTo>
                  <a:lnTo>
                    <a:pt x="2333732" y="1659580"/>
                  </a:lnTo>
                  <a:lnTo>
                    <a:pt x="2357164" y="1655674"/>
                  </a:lnTo>
                  <a:lnTo>
                    <a:pt x="2382405" y="1644911"/>
                  </a:lnTo>
                  <a:lnTo>
                    <a:pt x="2397264" y="1656436"/>
                  </a:lnTo>
                  <a:lnTo>
                    <a:pt x="2392978" y="1687678"/>
                  </a:lnTo>
                  <a:close/>
                  <a:moveTo>
                    <a:pt x="2226957" y="1981429"/>
                  </a:moveTo>
                  <a:lnTo>
                    <a:pt x="2228195" y="1998289"/>
                  </a:lnTo>
                  <a:lnTo>
                    <a:pt x="2184285" y="2062583"/>
                  </a:lnTo>
                  <a:lnTo>
                    <a:pt x="2168950" y="2024483"/>
                  </a:lnTo>
                  <a:lnTo>
                    <a:pt x="2162092" y="1998955"/>
                  </a:lnTo>
                  <a:lnTo>
                    <a:pt x="2161234" y="1998479"/>
                  </a:lnTo>
                  <a:cubicBezTo>
                    <a:pt x="2157520" y="1996469"/>
                    <a:pt x="2154100" y="1993964"/>
                    <a:pt x="2151043" y="1991050"/>
                  </a:cubicBezTo>
                  <a:lnTo>
                    <a:pt x="2151043" y="1970857"/>
                  </a:lnTo>
                  <a:lnTo>
                    <a:pt x="2142184" y="1964951"/>
                  </a:lnTo>
                  <a:cubicBezTo>
                    <a:pt x="2140727" y="1961198"/>
                    <a:pt x="2139860" y="1957245"/>
                    <a:pt x="2139613" y="1953235"/>
                  </a:cubicBezTo>
                  <a:cubicBezTo>
                    <a:pt x="2141898" y="1951807"/>
                    <a:pt x="2151519" y="1946758"/>
                    <a:pt x="2155043" y="1944853"/>
                  </a:cubicBezTo>
                  <a:lnTo>
                    <a:pt x="2156472" y="1944092"/>
                  </a:lnTo>
                  <a:lnTo>
                    <a:pt x="2156472" y="1942472"/>
                  </a:lnTo>
                  <a:cubicBezTo>
                    <a:pt x="2155805" y="1938119"/>
                    <a:pt x="2155453" y="1933728"/>
                    <a:pt x="2155424" y="1929328"/>
                  </a:cubicBezTo>
                  <a:cubicBezTo>
                    <a:pt x="2155338" y="1927975"/>
                    <a:pt x="2155500" y="1926623"/>
                    <a:pt x="2155900" y="1925327"/>
                  </a:cubicBezTo>
                  <a:cubicBezTo>
                    <a:pt x="2156281" y="1924927"/>
                    <a:pt x="2156548" y="1924432"/>
                    <a:pt x="2156662" y="1923898"/>
                  </a:cubicBezTo>
                  <a:cubicBezTo>
                    <a:pt x="2156662" y="1923898"/>
                    <a:pt x="2156662" y="1923898"/>
                    <a:pt x="2156662" y="1923327"/>
                  </a:cubicBezTo>
                  <a:cubicBezTo>
                    <a:pt x="2156719" y="1922851"/>
                    <a:pt x="2156719" y="1922375"/>
                    <a:pt x="2156662" y="1921898"/>
                  </a:cubicBezTo>
                  <a:cubicBezTo>
                    <a:pt x="2156662" y="1921898"/>
                    <a:pt x="2156662" y="1921422"/>
                    <a:pt x="2156662" y="1921136"/>
                  </a:cubicBezTo>
                  <a:cubicBezTo>
                    <a:pt x="2156662" y="1920850"/>
                    <a:pt x="2156662" y="1919993"/>
                    <a:pt x="2156662" y="1919422"/>
                  </a:cubicBezTo>
                  <a:cubicBezTo>
                    <a:pt x="2156710" y="1919136"/>
                    <a:pt x="2156710" y="1918850"/>
                    <a:pt x="2156662" y="1918564"/>
                  </a:cubicBezTo>
                  <a:lnTo>
                    <a:pt x="2156662" y="1915707"/>
                  </a:lnTo>
                  <a:cubicBezTo>
                    <a:pt x="2156710" y="1914878"/>
                    <a:pt x="2156710" y="1914059"/>
                    <a:pt x="2156662" y="1913230"/>
                  </a:cubicBezTo>
                  <a:lnTo>
                    <a:pt x="2156662" y="1913230"/>
                  </a:lnTo>
                  <a:cubicBezTo>
                    <a:pt x="2156662" y="1911325"/>
                    <a:pt x="2156662" y="1909420"/>
                    <a:pt x="2156186" y="1907611"/>
                  </a:cubicBezTo>
                  <a:lnTo>
                    <a:pt x="2182285" y="1917898"/>
                  </a:lnTo>
                  <a:lnTo>
                    <a:pt x="2195620" y="1917898"/>
                  </a:lnTo>
                  <a:lnTo>
                    <a:pt x="2211526" y="1898276"/>
                  </a:lnTo>
                  <a:lnTo>
                    <a:pt x="2211526" y="1901705"/>
                  </a:lnTo>
                  <a:lnTo>
                    <a:pt x="2230576" y="1916564"/>
                  </a:lnTo>
                  <a:lnTo>
                    <a:pt x="2229243" y="1954664"/>
                  </a:lnTo>
                  <a:lnTo>
                    <a:pt x="2211622" y="1960379"/>
                  </a:lnTo>
                  <a:lnTo>
                    <a:pt x="2211622" y="1981525"/>
                  </a:lnTo>
                  <a:close/>
                  <a:moveTo>
                    <a:pt x="2380214" y="1625480"/>
                  </a:moveTo>
                  <a:lnTo>
                    <a:pt x="2380214" y="1640625"/>
                  </a:lnTo>
                  <a:lnTo>
                    <a:pt x="2355640" y="1651102"/>
                  </a:lnTo>
                  <a:lnTo>
                    <a:pt x="2332494" y="1654912"/>
                  </a:lnTo>
                  <a:lnTo>
                    <a:pt x="2310110" y="1665009"/>
                  </a:lnTo>
                  <a:lnTo>
                    <a:pt x="2281535" y="1665009"/>
                  </a:lnTo>
                  <a:lnTo>
                    <a:pt x="2269819" y="1656436"/>
                  </a:lnTo>
                  <a:lnTo>
                    <a:pt x="2244292" y="1665104"/>
                  </a:lnTo>
                  <a:lnTo>
                    <a:pt x="2231624" y="1668057"/>
                  </a:lnTo>
                  <a:lnTo>
                    <a:pt x="2220765" y="1665104"/>
                  </a:lnTo>
                  <a:cubicBezTo>
                    <a:pt x="2211240" y="1662532"/>
                    <a:pt x="2209336" y="1647673"/>
                    <a:pt x="2209336" y="1647483"/>
                  </a:cubicBezTo>
                  <a:lnTo>
                    <a:pt x="2197525" y="1629290"/>
                  </a:lnTo>
                  <a:lnTo>
                    <a:pt x="2180761" y="1606430"/>
                  </a:lnTo>
                  <a:lnTo>
                    <a:pt x="2161711" y="1614336"/>
                  </a:lnTo>
                  <a:lnTo>
                    <a:pt x="2137994" y="1627576"/>
                  </a:lnTo>
                  <a:cubicBezTo>
                    <a:pt x="2125459" y="1624804"/>
                    <a:pt x="2113333" y="1620451"/>
                    <a:pt x="2101894" y="1614622"/>
                  </a:cubicBezTo>
                  <a:cubicBezTo>
                    <a:pt x="2090006" y="1606706"/>
                    <a:pt x="2077662" y="1599486"/>
                    <a:pt x="2064937" y="1593000"/>
                  </a:cubicBezTo>
                  <a:lnTo>
                    <a:pt x="2064937" y="1549566"/>
                  </a:lnTo>
                  <a:lnTo>
                    <a:pt x="2062651" y="1549566"/>
                  </a:lnTo>
                  <a:lnTo>
                    <a:pt x="2055126" y="1549566"/>
                  </a:lnTo>
                  <a:cubicBezTo>
                    <a:pt x="2050839" y="1549566"/>
                    <a:pt x="2045601" y="1549566"/>
                    <a:pt x="2040934" y="1549566"/>
                  </a:cubicBezTo>
                  <a:lnTo>
                    <a:pt x="2038267" y="1549566"/>
                  </a:lnTo>
                  <a:cubicBezTo>
                    <a:pt x="2036162" y="1549575"/>
                    <a:pt x="2034066" y="1549737"/>
                    <a:pt x="2031980" y="1550042"/>
                  </a:cubicBezTo>
                  <a:lnTo>
                    <a:pt x="2031980" y="1550042"/>
                  </a:lnTo>
                  <a:cubicBezTo>
                    <a:pt x="2031980" y="1550042"/>
                    <a:pt x="2031980" y="1550042"/>
                    <a:pt x="2031409" y="1550042"/>
                  </a:cubicBezTo>
                  <a:lnTo>
                    <a:pt x="2030932" y="1550042"/>
                  </a:lnTo>
                  <a:lnTo>
                    <a:pt x="2030075" y="1548899"/>
                  </a:lnTo>
                  <a:lnTo>
                    <a:pt x="2029599" y="1548232"/>
                  </a:lnTo>
                  <a:lnTo>
                    <a:pt x="2028551" y="1546423"/>
                  </a:lnTo>
                  <a:cubicBezTo>
                    <a:pt x="2028580" y="1546166"/>
                    <a:pt x="2028580" y="1545918"/>
                    <a:pt x="2028551" y="1545661"/>
                  </a:cubicBezTo>
                  <a:lnTo>
                    <a:pt x="2027313" y="1543089"/>
                  </a:lnTo>
                  <a:cubicBezTo>
                    <a:pt x="2027294" y="1542832"/>
                    <a:pt x="2027294" y="1542584"/>
                    <a:pt x="2027313" y="1542327"/>
                  </a:cubicBezTo>
                  <a:lnTo>
                    <a:pt x="2025884" y="1539184"/>
                  </a:lnTo>
                  <a:lnTo>
                    <a:pt x="2025884" y="1538517"/>
                  </a:lnTo>
                  <a:cubicBezTo>
                    <a:pt x="2025313" y="1537279"/>
                    <a:pt x="2024836" y="1535945"/>
                    <a:pt x="2024265" y="1534612"/>
                  </a:cubicBezTo>
                  <a:lnTo>
                    <a:pt x="2024265" y="1534612"/>
                  </a:lnTo>
                  <a:lnTo>
                    <a:pt x="2022550" y="1530040"/>
                  </a:lnTo>
                  <a:lnTo>
                    <a:pt x="2022550" y="1530040"/>
                  </a:lnTo>
                  <a:cubicBezTo>
                    <a:pt x="2021884" y="1528420"/>
                    <a:pt x="2021407" y="1526801"/>
                    <a:pt x="2020836" y="1525182"/>
                  </a:cubicBezTo>
                  <a:lnTo>
                    <a:pt x="2020836" y="1510132"/>
                  </a:lnTo>
                  <a:lnTo>
                    <a:pt x="2012835" y="1501655"/>
                  </a:lnTo>
                  <a:cubicBezTo>
                    <a:pt x="2005043" y="1495950"/>
                    <a:pt x="1996518" y="1491301"/>
                    <a:pt x="1987498" y="1487844"/>
                  </a:cubicBezTo>
                  <a:lnTo>
                    <a:pt x="1965496" y="1477557"/>
                  </a:lnTo>
                  <a:lnTo>
                    <a:pt x="1958923" y="1465936"/>
                  </a:lnTo>
                  <a:lnTo>
                    <a:pt x="2004929" y="1382688"/>
                  </a:lnTo>
                  <a:lnTo>
                    <a:pt x="2045315" y="1386212"/>
                  </a:lnTo>
                  <a:lnTo>
                    <a:pt x="2056745" y="1420312"/>
                  </a:lnTo>
                  <a:lnTo>
                    <a:pt x="2078367" y="1422502"/>
                  </a:lnTo>
                  <a:lnTo>
                    <a:pt x="2089797" y="1410787"/>
                  </a:lnTo>
                  <a:lnTo>
                    <a:pt x="2102941" y="1410787"/>
                  </a:lnTo>
                  <a:lnTo>
                    <a:pt x="2125611" y="1433647"/>
                  </a:lnTo>
                  <a:lnTo>
                    <a:pt x="2166378" y="1435742"/>
                  </a:lnTo>
                  <a:lnTo>
                    <a:pt x="2172188" y="1410501"/>
                  </a:lnTo>
                  <a:lnTo>
                    <a:pt x="2200096" y="1405834"/>
                  </a:lnTo>
                  <a:lnTo>
                    <a:pt x="2208955" y="1390975"/>
                  </a:lnTo>
                  <a:lnTo>
                    <a:pt x="2235244" y="1405738"/>
                  </a:lnTo>
                  <a:cubicBezTo>
                    <a:pt x="2240844" y="1408777"/>
                    <a:pt x="2247064" y="1410510"/>
                    <a:pt x="2253436" y="1410787"/>
                  </a:cubicBezTo>
                  <a:lnTo>
                    <a:pt x="2275439" y="1410787"/>
                  </a:lnTo>
                  <a:lnTo>
                    <a:pt x="2289441" y="1394975"/>
                  </a:lnTo>
                  <a:lnTo>
                    <a:pt x="2312682" y="1365924"/>
                  </a:lnTo>
                  <a:lnTo>
                    <a:pt x="2312682" y="1323919"/>
                  </a:lnTo>
                  <a:lnTo>
                    <a:pt x="2300585" y="1317061"/>
                  </a:lnTo>
                  <a:lnTo>
                    <a:pt x="2307919" y="1307536"/>
                  </a:lnTo>
                  <a:lnTo>
                    <a:pt x="2331827" y="1299725"/>
                  </a:lnTo>
                  <a:lnTo>
                    <a:pt x="2338495" y="1306678"/>
                  </a:lnTo>
                  <a:lnTo>
                    <a:pt x="2341923" y="1319537"/>
                  </a:lnTo>
                  <a:cubicBezTo>
                    <a:pt x="2340752" y="1322576"/>
                    <a:pt x="2340199" y="1325814"/>
                    <a:pt x="2340304" y="1329062"/>
                  </a:cubicBezTo>
                  <a:cubicBezTo>
                    <a:pt x="2340571" y="1335053"/>
                    <a:pt x="2342628" y="1340826"/>
                    <a:pt x="2346210" y="1345636"/>
                  </a:cubicBezTo>
                  <a:cubicBezTo>
                    <a:pt x="2352106" y="1354846"/>
                    <a:pt x="2355392" y="1365476"/>
                    <a:pt x="2355735" y="1376401"/>
                  </a:cubicBezTo>
                  <a:lnTo>
                    <a:pt x="2355735" y="1378497"/>
                  </a:lnTo>
                  <a:lnTo>
                    <a:pt x="2374785" y="1381354"/>
                  </a:lnTo>
                  <a:lnTo>
                    <a:pt x="2380595" y="1395356"/>
                  </a:lnTo>
                  <a:lnTo>
                    <a:pt x="2380595" y="1419454"/>
                  </a:lnTo>
                  <a:lnTo>
                    <a:pt x="2330875" y="1419454"/>
                  </a:lnTo>
                  <a:lnTo>
                    <a:pt x="2330875" y="1450887"/>
                  </a:lnTo>
                  <a:lnTo>
                    <a:pt x="2370213" y="1458126"/>
                  </a:lnTo>
                  <a:lnTo>
                    <a:pt x="2426125" y="1537850"/>
                  </a:lnTo>
                  <a:lnTo>
                    <a:pt x="2432030" y="1573378"/>
                  </a:lnTo>
                  <a:lnTo>
                    <a:pt x="2457843" y="1573378"/>
                  </a:lnTo>
                  <a:lnTo>
                    <a:pt x="2469559" y="1614050"/>
                  </a:lnTo>
                  <a:lnTo>
                    <a:pt x="2401360" y="1614050"/>
                  </a:lnTo>
                  <a:close/>
                  <a:moveTo>
                    <a:pt x="2025217" y="1590523"/>
                  </a:moveTo>
                  <a:cubicBezTo>
                    <a:pt x="2021198" y="1588790"/>
                    <a:pt x="2017283" y="1586818"/>
                    <a:pt x="2013502" y="1584618"/>
                  </a:cubicBezTo>
                  <a:cubicBezTo>
                    <a:pt x="2009415" y="1582113"/>
                    <a:pt x="2005110" y="1579979"/>
                    <a:pt x="2000643" y="1578236"/>
                  </a:cubicBezTo>
                  <a:cubicBezTo>
                    <a:pt x="1997785" y="1577474"/>
                    <a:pt x="1983403" y="1572426"/>
                    <a:pt x="1976259" y="1569759"/>
                  </a:cubicBezTo>
                  <a:lnTo>
                    <a:pt x="1974259" y="1569092"/>
                  </a:lnTo>
                  <a:lnTo>
                    <a:pt x="1963495" y="1591381"/>
                  </a:lnTo>
                  <a:lnTo>
                    <a:pt x="1948065" y="1591381"/>
                  </a:lnTo>
                  <a:lnTo>
                    <a:pt x="1938540" y="1581856"/>
                  </a:lnTo>
                  <a:lnTo>
                    <a:pt x="1937397" y="1581856"/>
                  </a:lnTo>
                  <a:cubicBezTo>
                    <a:pt x="1934597" y="1582341"/>
                    <a:pt x="1931720" y="1582341"/>
                    <a:pt x="1928920" y="1581856"/>
                  </a:cubicBezTo>
                  <a:cubicBezTo>
                    <a:pt x="1927805" y="1581560"/>
                    <a:pt x="1926624" y="1581770"/>
                    <a:pt x="1925681" y="1582427"/>
                  </a:cubicBezTo>
                  <a:cubicBezTo>
                    <a:pt x="1922538" y="1584523"/>
                    <a:pt x="1921014" y="1591952"/>
                    <a:pt x="1920442" y="1595953"/>
                  </a:cubicBezTo>
                  <a:lnTo>
                    <a:pt x="1895772" y="1610050"/>
                  </a:lnTo>
                  <a:lnTo>
                    <a:pt x="1879485" y="1606430"/>
                  </a:lnTo>
                  <a:lnTo>
                    <a:pt x="1858625" y="1603287"/>
                  </a:lnTo>
                  <a:lnTo>
                    <a:pt x="1849100" y="1629671"/>
                  </a:lnTo>
                  <a:lnTo>
                    <a:pt x="1833860" y="1635577"/>
                  </a:lnTo>
                  <a:lnTo>
                    <a:pt x="1815763" y="1629195"/>
                  </a:lnTo>
                  <a:lnTo>
                    <a:pt x="1781663" y="1629195"/>
                  </a:lnTo>
                  <a:lnTo>
                    <a:pt x="1772138" y="1622527"/>
                  </a:lnTo>
                  <a:lnTo>
                    <a:pt x="1754707" y="1622527"/>
                  </a:lnTo>
                  <a:lnTo>
                    <a:pt x="1737086" y="1593952"/>
                  </a:lnTo>
                  <a:lnTo>
                    <a:pt x="1714702" y="1582332"/>
                  </a:lnTo>
                  <a:lnTo>
                    <a:pt x="1695652" y="1582332"/>
                  </a:lnTo>
                  <a:cubicBezTo>
                    <a:pt x="1689175" y="1582332"/>
                    <a:pt x="1682031" y="1596524"/>
                    <a:pt x="1679650" y="1602144"/>
                  </a:cubicBezTo>
                  <a:lnTo>
                    <a:pt x="1662791" y="1623766"/>
                  </a:lnTo>
                  <a:lnTo>
                    <a:pt x="1655647" y="1631100"/>
                  </a:lnTo>
                  <a:lnTo>
                    <a:pt x="1655647" y="1663294"/>
                  </a:lnTo>
                  <a:lnTo>
                    <a:pt x="1651456" y="1668057"/>
                  </a:lnTo>
                  <a:lnTo>
                    <a:pt x="1614309" y="1655103"/>
                  </a:lnTo>
                  <a:lnTo>
                    <a:pt x="1585734" y="1664628"/>
                  </a:lnTo>
                  <a:lnTo>
                    <a:pt x="1562207" y="1668724"/>
                  </a:lnTo>
                  <a:lnTo>
                    <a:pt x="1554682" y="1725874"/>
                  </a:lnTo>
                  <a:lnTo>
                    <a:pt x="1540776" y="1730827"/>
                  </a:lnTo>
                  <a:lnTo>
                    <a:pt x="1540776" y="1702252"/>
                  </a:lnTo>
                  <a:lnTo>
                    <a:pt x="1507915" y="1652341"/>
                  </a:lnTo>
                  <a:lnTo>
                    <a:pt x="1507915" y="1651102"/>
                  </a:lnTo>
                  <a:lnTo>
                    <a:pt x="1507915" y="1651102"/>
                  </a:lnTo>
                  <a:lnTo>
                    <a:pt x="1499437" y="1615860"/>
                  </a:lnTo>
                  <a:lnTo>
                    <a:pt x="1498104" y="1615860"/>
                  </a:lnTo>
                  <a:cubicBezTo>
                    <a:pt x="1489922" y="1614183"/>
                    <a:pt x="1482254" y="1610593"/>
                    <a:pt x="1475720" y="1605382"/>
                  </a:cubicBezTo>
                  <a:cubicBezTo>
                    <a:pt x="1475720" y="1602430"/>
                    <a:pt x="1476958" y="1592714"/>
                    <a:pt x="1478006" y="1584142"/>
                  </a:cubicBezTo>
                  <a:cubicBezTo>
                    <a:pt x="1479054" y="1575569"/>
                    <a:pt x="1479911" y="1569187"/>
                    <a:pt x="1479911" y="1566997"/>
                  </a:cubicBezTo>
                  <a:cubicBezTo>
                    <a:pt x="1479016" y="1563463"/>
                    <a:pt x="1477292" y="1560196"/>
                    <a:pt x="1474863" y="1557472"/>
                  </a:cubicBezTo>
                  <a:cubicBezTo>
                    <a:pt x="1471910" y="1553281"/>
                    <a:pt x="1466481" y="1545375"/>
                    <a:pt x="1468100" y="1543184"/>
                  </a:cubicBezTo>
                  <a:lnTo>
                    <a:pt x="1469338" y="1541470"/>
                  </a:lnTo>
                  <a:lnTo>
                    <a:pt x="1469338" y="1540708"/>
                  </a:lnTo>
                  <a:cubicBezTo>
                    <a:pt x="1469815" y="1540136"/>
                    <a:pt x="1470196" y="1539469"/>
                    <a:pt x="1470767" y="1538612"/>
                  </a:cubicBezTo>
                  <a:lnTo>
                    <a:pt x="1471434" y="1537660"/>
                  </a:lnTo>
                  <a:cubicBezTo>
                    <a:pt x="1472005" y="1536707"/>
                    <a:pt x="1472767" y="1535659"/>
                    <a:pt x="1473434" y="1534516"/>
                  </a:cubicBezTo>
                  <a:lnTo>
                    <a:pt x="1473434" y="1534040"/>
                  </a:lnTo>
                  <a:lnTo>
                    <a:pt x="1476292" y="1529659"/>
                  </a:lnTo>
                  <a:lnTo>
                    <a:pt x="1476292" y="1529659"/>
                  </a:lnTo>
                  <a:lnTo>
                    <a:pt x="1479816" y="1524325"/>
                  </a:lnTo>
                  <a:lnTo>
                    <a:pt x="1479816" y="1524325"/>
                  </a:lnTo>
                  <a:lnTo>
                    <a:pt x="1483626" y="1518514"/>
                  </a:lnTo>
                  <a:lnTo>
                    <a:pt x="1483626" y="1517848"/>
                  </a:lnTo>
                  <a:cubicBezTo>
                    <a:pt x="1495913" y="1498798"/>
                    <a:pt x="1510867" y="1476033"/>
                    <a:pt x="1514392" y="1470223"/>
                  </a:cubicBezTo>
                  <a:lnTo>
                    <a:pt x="1536585" y="1470223"/>
                  </a:lnTo>
                  <a:lnTo>
                    <a:pt x="1558873" y="1455745"/>
                  </a:lnTo>
                  <a:cubicBezTo>
                    <a:pt x="1560969" y="1460698"/>
                    <a:pt x="1565065" y="1468984"/>
                    <a:pt x="1569065" y="1470318"/>
                  </a:cubicBezTo>
                  <a:lnTo>
                    <a:pt x="1570399" y="1470318"/>
                  </a:lnTo>
                  <a:lnTo>
                    <a:pt x="1570399" y="1470318"/>
                  </a:lnTo>
                  <a:cubicBezTo>
                    <a:pt x="1571123" y="1470337"/>
                    <a:pt x="1571827" y="1470099"/>
                    <a:pt x="1572399" y="1469651"/>
                  </a:cubicBezTo>
                  <a:cubicBezTo>
                    <a:pt x="1580419" y="1463622"/>
                    <a:pt x="1589649" y="1459393"/>
                    <a:pt x="1599450" y="1457269"/>
                  </a:cubicBezTo>
                  <a:cubicBezTo>
                    <a:pt x="1608022" y="1457269"/>
                    <a:pt x="1658505" y="1454602"/>
                    <a:pt x="1660696" y="1454506"/>
                  </a:cubicBezTo>
                  <a:lnTo>
                    <a:pt x="1661743" y="1454506"/>
                  </a:lnTo>
                  <a:lnTo>
                    <a:pt x="1676888" y="1434885"/>
                  </a:lnTo>
                  <a:lnTo>
                    <a:pt x="1687937" y="1414311"/>
                  </a:lnTo>
                  <a:lnTo>
                    <a:pt x="1671268" y="1404786"/>
                  </a:lnTo>
                  <a:lnTo>
                    <a:pt x="1674507" y="1400500"/>
                  </a:lnTo>
                  <a:lnTo>
                    <a:pt x="1713178" y="1400500"/>
                  </a:lnTo>
                  <a:lnTo>
                    <a:pt x="1751945" y="1392022"/>
                  </a:lnTo>
                  <a:lnTo>
                    <a:pt x="1809095" y="1352589"/>
                  </a:lnTo>
                  <a:lnTo>
                    <a:pt x="1809095" y="1325157"/>
                  </a:lnTo>
                  <a:lnTo>
                    <a:pt x="1821192" y="1309726"/>
                  </a:lnTo>
                  <a:lnTo>
                    <a:pt x="1852910" y="1309726"/>
                  </a:lnTo>
                  <a:lnTo>
                    <a:pt x="1856244" y="1300201"/>
                  </a:lnTo>
                  <a:lnTo>
                    <a:pt x="1861197" y="1308298"/>
                  </a:lnTo>
                  <a:lnTo>
                    <a:pt x="1861197" y="1326681"/>
                  </a:lnTo>
                  <a:lnTo>
                    <a:pt x="1884343" y="1345731"/>
                  </a:lnTo>
                  <a:cubicBezTo>
                    <a:pt x="1884343" y="1345731"/>
                    <a:pt x="1896630" y="1361733"/>
                    <a:pt x="1891677" y="1371639"/>
                  </a:cubicBezTo>
                  <a:cubicBezTo>
                    <a:pt x="1890343" y="1374306"/>
                    <a:pt x="1888534" y="1377544"/>
                    <a:pt x="1886533" y="1381164"/>
                  </a:cubicBezTo>
                  <a:cubicBezTo>
                    <a:pt x="1877008" y="1397356"/>
                    <a:pt x="1871674" y="1408310"/>
                    <a:pt x="1877008" y="1412311"/>
                  </a:cubicBezTo>
                  <a:cubicBezTo>
                    <a:pt x="1882342" y="1416311"/>
                    <a:pt x="1894153" y="1423931"/>
                    <a:pt x="1894153" y="1423931"/>
                  </a:cubicBezTo>
                  <a:lnTo>
                    <a:pt x="1894725" y="1424407"/>
                  </a:lnTo>
                  <a:lnTo>
                    <a:pt x="1909584" y="1424407"/>
                  </a:lnTo>
                  <a:lnTo>
                    <a:pt x="1916442" y="1431265"/>
                  </a:lnTo>
                  <a:cubicBezTo>
                    <a:pt x="1913965" y="1433456"/>
                    <a:pt x="1911013" y="1436695"/>
                    <a:pt x="1911965" y="1439743"/>
                  </a:cubicBezTo>
                  <a:cubicBezTo>
                    <a:pt x="1912918" y="1442791"/>
                    <a:pt x="1917109" y="1443267"/>
                    <a:pt x="1920061" y="1443267"/>
                  </a:cubicBezTo>
                  <a:cubicBezTo>
                    <a:pt x="1929586" y="1443267"/>
                    <a:pt x="1947874" y="1462317"/>
                    <a:pt x="1954065" y="1469270"/>
                  </a:cubicBezTo>
                  <a:lnTo>
                    <a:pt x="1961876" y="1483272"/>
                  </a:lnTo>
                  <a:lnTo>
                    <a:pt x="1985498" y="1494226"/>
                  </a:lnTo>
                  <a:cubicBezTo>
                    <a:pt x="1993966" y="1497416"/>
                    <a:pt x="2001967" y="1501703"/>
                    <a:pt x="2009311" y="1506989"/>
                  </a:cubicBezTo>
                  <a:lnTo>
                    <a:pt x="2014263" y="1511942"/>
                  </a:lnTo>
                  <a:lnTo>
                    <a:pt x="2014263" y="1526134"/>
                  </a:lnTo>
                  <a:cubicBezTo>
                    <a:pt x="2018073" y="1537945"/>
                    <a:pt x="2023217" y="1551376"/>
                    <a:pt x="2028551" y="1554709"/>
                  </a:cubicBezTo>
                  <a:lnTo>
                    <a:pt x="2028551" y="1554709"/>
                  </a:lnTo>
                  <a:lnTo>
                    <a:pt x="2029599" y="1555281"/>
                  </a:lnTo>
                  <a:lnTo>
                    <a:pt x="2029599" y="1555281"/>
                  </a:lnTo>
                  <a:lnTo>
                    <a:pt x="2029599" y="1555281"/>
                  </a:lnTo>
                  <a:lnTo>
                    <a:pt x="2029599" y="1555281"/>
                  </a:lnTo>
                  <a:lnTo>
                    <a:pt x="2030837" y="1555281"/>
                  </a:lnTo>
                  <a:lnTo>
                    <a:pt x="2031599" y="1555281"/>
                  </a:lnTo>
                  <a:cubicBezTo>
                    <a:pt x="2040733" y="1554652"/>
                    <a:pt x="2049896" y="1554652"/>
                    <a:pt x="2059031" y="1555281"/>
                  </a:cubicBezTo>
                  <a:lnTo>
                    <a:pt x="2059031" y="1591381"/>
                  </a:lnTo>
                  <a:lnTo>
                    <a:pt x="2055412" y="1591381"/>
                  </a:lnTo>
                  <a:cubicBezTo>
                    <a:pt x="2045334" y="1591571"/>
                    <a:pt x="2035257" y="1591219"/>
                    <a:pt x="2025217" y="1590333"/>
                  </a:cubicBezTo>
                  <a:close/>
                  <a:moveTo>
                    <a:pt x="1477530" y="1239622"/>
                  </a:moveTo>
                  <a:lnTo>
                    <a:pt x="1477530" y="1239622"/>
                  </a:lnTo>
                  <a:lnTo>
                    <a:pt x="1459432" y="1232955"/>
                  </a:lnTo>
                  <a:lnTo>
                    <a:pt x="1455241" y="1228097"/>
                  </a:lnTo>
                  <a:lnTo>
                    <a:pt x="1453432" y="1226097"/>
                  </a:lnTo>
                  <a:lnTo>
                    <a:pt x="1451622" y="1224097"/>
                  </a:lnTo>
                  <a:lnTo>
                    <a:pt x="1450765" y="1223239"/>
                  </a:lnTo>
                  <a:cubicBezTo>
                    <a:pt x="1448955" y="1221334"/>
                    <a:pt x="1447431" y="1219810"/>
                    <a:pt x="1446097" y="1218667"/>
                  </a:cubicBezTo>
                  <a:lnTo>
                    <a:pt x="1446097" y="1218667"/>
                  </a:lnTo>
                  <a:lnTo>
                    <a:pt x="1444383" y="1217143"/>
                  </a:lnTo>
                  <a:lnTo>
                    <a:pt x="1444383" y="1217143"/>
                  </a:lnTo>
                  <a:lnTo>
                    <a:pt x="1443145" y="1216286"/>
                  </a:lnTo>
                  <a:lnTo>
                    <a:pt x="1443145" y="1216286"/>
                  </a:lnTo>
                  <a:lnTo>
                    <a:pt x="1442383" y="1216286"/>
                  </a:lnTo>
                  <a:lnTo>
                    <a:pt x="1441811" y="1216286"/>
                  </a:lnTo>
                  <a:lnTo>
                    <a:pt x="1441811" y="1216286"/>
                  </a:lnTo>
                  <a:lnTo>
                    <a:pt x="1441811" y="1216286"/>
                  </a:lnTo>
                  <a:cubicBezTo>
                    <a:pt x="1441449" y="1215772"/>
                    <a:pt x="1441135" y="1215229"/>
                    <a:pt x="1440859" y="1214667"/>
                  </a:cubicBezTo>
                  <a:cubicBezTo>
                    <a:pt x="1440440" y="1213962"/>
                    <a:pt x="1440058" y="1213229"/>
                    <a:pt x="1439716" y="1212476"/>
                  </a:cubicBezTo>
                  <a:cubicBezTo>
                    <a:pt x="1439458" y="1212019"/>
                    <a:pt x="1439230" y="1211543"/>
                    <a:pt x="1439049" y="1211047"/>
                  </a:cubicBezTo>
                  <a:cubicBezTo>
                    <a:pt x="1439049" y="1210381"/>
                    <a:pt x="1438382" y="1209714"/>
                    <a:pt x="1438001" y="1208952"/>
                  </a:cubicBezTo>
                  <a:lnTo>
                    <a:pt x="1436191" y="1205047"/>
                  </a:lnTo>
                  <a:cubicBezTo>
                    <a:pt x="1436172" y="1204732"/>
                    <a:pt x="1436172" y="1204408"/>
                    <a:pt x="1436191" y="1204094"/>
                  </a:cubicBezTo>
                  <a:cubicBezTo>
                    <a:pt x="1434763" y="1201046"/>
                    <a:pt x="1433238" y="1197427"/>
                    <a:pt x="1431715" y="1193712"/>
                  </a:cubicBezTo>
                  <a:lnTo>
                    <a:pt x="1425809" y="1179424"/>
                  </a:lnTo>
                  <a:lnTo>
                    <a:pt x="1425809" y="1179424"/>
                  </a:lnTo>
                  <a:lnTo>
                    <a:pt x="1422094" y="1169899"/>
                  </a:lnTo>
                  <a:cubicBezTo>
                    <a:pt x="1421237" y="1167899"/>
                    <a:pt x="1420475" y="1165804"/>
                    <a:pt x="1419618" y="1163708"/>
                  </a:cubicBezTo>
                  <a:lnTo>
                    <a:pt x="1419618" y="1132085"/>
                  </a:lnTo>
                  <a:lnTo>
                    <a:pt x="1438096" y="1132085"/>
                  </a:lnTo>
                  <a:lnTo>
                    <a:pt x="1438096" y="1094461"/>
                  </a:lnTo>
                  <a:lnTo>
                    <a:pt x="1463052" y="1057409"/>
                  </a:lnTo>
                  <a:lnTo>
                    <a:pt x="1512105" y="1014356"/>
                  </a:lnTo>
                  <a:lnTo>
                    <a:pt x="1520392" y="875196"/>
                  </a:lnTo>
                  <a:lnTo>
                    <a:pt x="1532203" y="835000"/>
                  </a:lnTo>
                  <a:lnTo>
                    <a:pt x="1514773" y="819094"/>
                  </a:lnTo>
                  <a:lnTo>
                    <a:pt x="1514773" y="799186"/>
                  </a:lnTo>
                  <a:lnTo>
                    <a:pt x="1501914" y="787756"/>
                  </a:lnTo>
                  <a:lnTo>
                    <a:pt x="1492389" y="711556"/>
                  </a:lnTo>
                  <a:lnTo>
                    <a:pt x="1535442" y="701460"/>
                  </a:lnTo>
                  <a:lnTo>
                    <a:pt x="1650885" y="760610"/>
                  </a:lnTo>
                  <a:lnTo>
                    <a:pt x="1650885" y="760610"/>
                  </a:lnTo>
                  <a:lnTo>
                    <a:pt x="1897773" y="885959"/>
                  </a:lnTo>
                  <a:lnTo>
                    <a:pt x="1897773" y="1065791"/>
                  </a:lnTo>
                  <a:lnTo>
                    <a:pt x="1853767" y="1065791"/>
                  </a:lnTo>
                  <a:lnTo>
                    <a:pt x="1853767" y="1098462"/>
                  </a:lnTo>
                  <a:cubicBezTo>
                    <a:pt x="1841671" y="1101510"/>
                    <a:pt x="1817763" y="1108558"/>
                    <a:pt x="1817763" y="1116940"/>
                  </a:cubicBezTo>
                  <a:lnTo>
                    <a:pt x="1817763" y="1188283"/>
                  </a:lnTo>
                  <a:lnTo>
                    <a:pt x="1803285" y="1200665"/>
                  </a:lnTo>
                  <a:lnTo>
                    <a:pt x="1831003" y="1226383"/>
                  </a:lnTo>
                  <a:lnTo>
                    <a:pt x="1831003" y="1262101"/>
                  </a:lnTo>
                  <a:lnTo>
                    <a:pt x="1847195" y="1285152"/>
                  </a:lnTo>
                  <a:lnTo>
                    <a:pt x="1847195" y="1285152"/>
                  </a:lnTo>
                  <a:lnTo>
                    <a:pt x="1853005" y="1293248"/>
                  </a:lnTo>
                  <a:lnTo>
                    <a:pt x="1849576" y="1303440"/>
                  </a:lnTo>
                  <a:lnTo>
                    <a:pt x="1818906" y="1303440"/>
                  </a:lnTo>
                  <a:lnTo>
                    <a:pt x="1804428" y="1322014"/>
                  </a:lnTo>
                  <a:lnTo>
                    <a:pt x="1804428" y="1348588"/>
                  </a:lnTo>
                  <a:lnTo>
                    <a:pt x="1750993" y="1385926"/>
                  </a:lnTo>
                  <a:lnTo>
                    <a:pt x="1712893" y="1394308"/>
                  </a:lnTo>
                  <a:lnTo>
                    <a:pt x="1672411" y="1394308"/>
                  </a:lnTo>
                  <a:lnTo>
                    <a:pt x="1664410" y="1404691"/>
                  </a:lnTo>
                  <a:lnTo>
                    <a:pt x="1681841" y="1414692"/>
                  </a:lnTo>
                  <a:lnTo>
                    <a:pt x="1673173" y="1430789"/>
                  </a:lnTo>
                  <a:lnTo>
                    <a:pt x="1660410" y="1448315"/>
                  </a:lnTo>
                  <a:cubicBezTo>
                    <a:pt x="1652790" y="1448315"/>
                    <a:pt x="1608213" y="1451077"/>
                    <a:pt x="1600498" y="1451077"/>
                  </a:cubicBezTo>
                  <a:cubicBezTo>
                    <a:pt x="1589906" y="1453173"/>
                    <a:pt x="1579933" y="1457669"/>
                    <a:pt x="1571351" y="1464222"/>
                  </a:cubicBezTo>
                  <a:cubicBezTo>
                    <a:pt x="1567465" y="1460155"/>
                    <a:pt x="1564598" y="1455221"/>
                    <a:pt x="1562969" y="1449839"/>
                  </a:cubicBezTo>
                  <a:lnTo>
                    <a:pt x="1561921" y="1447077"/>
                  </a:lnTo>
                  <a:lnTo>
                    <a:pt x="1535442" y="1463555"/>
                  </a:lnTo>
                  <a:lnTo>
                    <a:pt x="1515154" y="1463555"/>
                  </a:lnTo>
                  <a:lnTo>
                    <a:pt x="1497056" y="1411930"/>
                  </a:lnTo>
                  <a:lnTo>
                    <a:pt x="1473339" y="1391832"/>
                  </a:lnTo>
                  <a:lnTo>
                    <a:pt x="1446764" y="1363257"/>
                  </a:lnTo>
                  <a:lnTo>
                    <a:pt x="1452384" y="1353732"/>
                  </a:lnTo>
                  <a:lnTo>
                    <a:pt x="1506295" y="1353732"/>
                  </a:lnTo>
                  <a:lnTo>
                    <a:pt x="1487245" y="1243051"/>
                  </a:lnTo>
                  <a:close/>
                  <a:moveTo>
                    <a:pt x="1095577" y="1165899"/>
                  </a:moveTo>
                  <a:lnTo>
                    <a:pt x="1076527" y="1165899"/>
                  </a:lnTo>
                  <a:lnTo>
                    <a:pt x="1044809" y="1160184"/>
                  </a:lnTo>
                  <a:lnTo>
                    <a:pt x="978134" y="1171900"/>
                  </a:lnTo>
                  <a:lnTo>
                    <a:pt x="978134" y="1209142"/>
                  </a:lnTo>
                  <a:lnTo>
                    <a:pt x="956512" y="1215810"/>
                  </a:lnTo>
                  <a:lnTo>
                    <a:pt x="967657" y="1273817"/>
                  </a:lnTo>
                  <a:lnTo>
                    <a:pt x="954512" y="1273817"/>
                  </a:lnTo>
                  <a:lnTo>
                    <a:pt x="954512" y="1263530"/>
                  </a:lnTo>
                  <a:lnTo>
                    <a:pt x="924699" y="1233717"/>
                  </a:lnTo>
                  <a:lnTo>
                    <a:pt x="911459" y="1254862"/>
                  </a:lnTo>
                  <a:lnTo>
                    <a:pt x="906220" y="1251910"/>
                  </a:lnTo>
                  <a:lnTo>
                    <a:pt x="903649" y="1250386"/>
                  </a:lnTo>
                  <a:lnTo>
                    <a:pt x="902887" y="1250386"/>
                  </a:lnTo>
                  <a:lnTo>
                    <a:pt x="902887" y="1250386"/>
                  </a:lnTo>
                  <a:lnTo>
                    <a:pt x="899362" y="1248100"/>
                  </a:lnTo>
                  <a:lnTo>
                    <a:pt x="899362" y="1248100"/>
                  </a:lnTo>
                  <a:cubicBezTo>
                    <a:pt x="897076" y="1246576"/>
                    <a:pt x="894886" y="1244928"/>
                    <a:pt x="892790" y="1243147"/>
                  </a:cubicBezTo>
                  <a:lnTo>
                    <a:pt x="892028" y="1242575"/>
                  </a:lnTo>
                  <a:cubicBezTo>
                    <a:pt x="891171" y="1241718"/>
                    <a:pt x="890218" y="1240956"/>
                    <a:pt x="889456" y="1240099"/>
                  </a:cubicBezTo>
                  <a:lnTo>
                    <a:pt x="888980" y="1239622"/>
                  </a:lnTo>
                  <a:cubicBezTo>
                    <a:pt x="888199" y="1238803"/>
                    <a:pt x="887504" y="1237908"/>
                    <a:pt x="886884" y="1236955"/>
                  </a:cubicBezTo>
                  <a:cubicBezTo>
                    <a:pt x="885837" y="1235431"/>
                    <a:pt x="886218" y="1234574"/>
                    <a:pt x="886313" y="1234288"/>
                  </a:cubicBezTo>
                  <a:cubicBezTo>
                    <a:pt x="887837" y="1231050"/>
                    <a:pt x="897076" y="1228573"/>
                    <a:pt x="903172" y="1227907"/>
                  </a:cubicBezTo>
                  <a:lnTo>
                    <a:pt x="910507" y="1227049"/>
                  </a:lnTo>
                  <a:lnTo>
                    <a:pt x="885551" y="1213143"/>
                  </a:lnTo>
                  <a:lnTo>
                    <a:pt x="855928" y="1213143"/>
                  </a:lnTo>
                  <a:lnTo>
                    <a:pt x="845641" y="1195807"/>
                  </a:lnTo>
                  <a:lnTo>
                    <a:pt x="845641" y="1172947"/>
                  </a:lnTo>
                  <a:lnTo>
                    <a:pt x="844403" y="1172281"/>
                  </a:lnTo>
                  <a:cubicBezTo>
                    <a:pt x="844403" y="1172281"/>
                    <a:pt x="828592" y="1163708"/>
                    <a:pt x="820209" y="1159517"/>
                  </a:cubicBezTo>
                  <a:cubicBezTo>
                    <a:pt x="819038" y="1159031"/>
                    <a:pt x="818133" y="1158060"/>
                    <a:pt x="817733" y="1156850"/>
                  </a:cubicBezTo>
                  <a:cubicBezTo>
                    <a:pt x="817866" y="1153936"/>
                    <a:pt x="818971" y="1151154"/>
                    <a:pt x="820876" y="1148944"/>
                  </a:cubicBezTo>
                  <a:lnTo>
                    <a:pt x="822115" y="1147516"/>
                  </a:lnTo>
                  <a:lnTo>
                    <a:pt x="812590" y="1135228"/>
                  </a:lnTo>
                  <a:lnTo>
                    <a:pt x="812590" y="1106653"/>
                  </a:lnTo>
                  <a:lnTo>
                    <a:pt x="815542" y="1106653"/>
                  </a:lnTo>
                  <a:cubicBezTo>
                    <a:pt x="820019" y="1106653"/>
                    <a:pt x="825067" y="1106653"/>
                    <a:pt x="829354" y="1106653"/>
                  </a:cubicBezTo>
                  <a:lnTo>
                    <a:pt x="832306" y="1106653"/>
                  </a:lnTo>
                  <a:lnTo>
                    <a:pt x="841831" y="1106653"/>
                  </a:lnTo>
                  <a:cubicBezTo>
                    <a:pt x="849070" y="1106653"/>
                    <a:pt x="855357" y="1095414"/>
                    <a:pt x="857548" y="1090747"/>
                  </a:cubicBezTo>
                  <a:lnTo>
                    <a:pt x="913554" y="1090747"/>
                  </a:lnTo>
                  <a:cubicBezTo>
                    <a:pt x="920441" y="1088403"/>
                    <a:pt x="927623" y="1087022"/>
                    <a:pt x="934891" y="1086651"/>
                  </a:cubicBezTo>
                  <a:cubicBezTo>
                    <a:pt x="937100" y="1087270"/>
                    <a:pt x="939443" y="1087270"/>
                    <a:pt x="941653" y="1086651"/>
                  </a:cubicBezTo>
                  <a:cubicBezTo>
                    <a:pt x="943149" y="1086222"/>
                    <a:pt x="944730" y="1086222"/>
                    <a:pt x="946225" y="1086651"/>
                  </a:cubicBezTo>
                  <a:cubicBezTo>
                    <a:pt x="951274" y="1087470"/>
                    <a:pt x="956417" y="1087470"/>
                    <a:pt x="961465" y="1086651"/>
                  </a:cubicBezTo>
                  <a:lnTo>
                    <a:pt x="962608" y="1086651"/>
                  </a:lnTo>
                  <a:lnTo>
                    <a:pt x="977562" y="1058076"/>
                  </a:lnTo>
                  <a:lnTo>
                    <a:pt x="993279" y="1019309"/>
                  </a:lnTo>
                  <a:lnTo>
                    <a:pt x="993279" y="945395"/>
                  </a:lnTo>
                  <a:lnTo>
                    <a:pt x="999851" y="904438"/>
                  </a:lnTo>
                  <a:lnTo>
                    <a:pt x="1071003" y="888150"/>
                  </a:lnTo>
                  <a:lnTo>
                    <a:pt x="1152727" y="816331"/>
                  </a:lnTo>
                  <a:lnTo>
                    <a:pt x="1347323" y="687744"/>
                  </a:lnTo>
                  <a:lnTo>
                    <a:pt x="1430667" y="710890"/>
                  </a:lnTo>
                  <a:lnTo>
                    <a:pt x="1440192" y="724796"/>
                  </a:lnTo>
                  <a:lnTo>
                    <a:pt x="1486007" y="714033"/>
                  </a:lnTo>
                  <a:lnTo>
                    <a:pt x="1495532" y="791376"/>
                  </a:lnTo>
                  <a:lnTo>
                    <a:pt x="1508200" y="802615"/>
                  </a:lnTo>
                  <a:lnTo>
                    <a:pt x="1508200" y="822523"/>
                  </a:lnTo>
                  <a:lnTo>
                    <a:pt x="1524964" y="837858"/>
                  </a:lnTo>
                  <a:lnTo>
                    <a:pt x="1513915" y="875958"/>
                  </a:lnTo>
                  <a:lnTo>
                    <a:pt x="1505724" y="1013689"/>
                  </a:lnTo>
                  <a:lnTo>
                    <a:pt x="1458099" y="1055599"/>
                  </a:lnTo>
                  <a:lnTo>
                    <a:pt x="1431810" y="1093033"/>
                  </a:lnTo>
                  <a:lnTo>
                    <a:pt x="1431810" y="1127323"/>
                  </a:lnTo>
                  <a:lnTo>
                    <a:pt x="1412760" y="1127323"/>
                  </a:lnTo>
                  <a:lnTo>
                    <a:pt x="1412760" y="1162375"/>
                  </a:lnTo>
                  <a:lnTo>
                    <a:pt x="1412760" y="1163232"/>
                  </a:lnTo>
                  <a:lnTo>
                    <a:pt x="1412760" y="1163232"/>
                  </a:lnTo>
                  <a:lnTo>
                    <a:pt x="1412760" y="1163232"/>
                  </a:lnTo>
                  <a:lnTo>
                    <a:pt x="1413331" y="1164565"/>
                  </a:lnTo>
                  <a:lnTo>
                    <a:pt x="1413331" y="1164565"/>
                  </a:lnTo>
                  <a:lnTo>
                    <a:pt x="1413331" y="1164565"/>
                  </a:lnTo>
                  <a:lnTo>
                    <a:pt x="1413331" y="1164565"/>
                  </a:lnTo>
                  <a:cubicBezTo>
                    <a:pt x="1414951" y="1168566"/>
                    <a:pt x="1416379" y="1172281"/>
                    <a:pt x="1417713" y="1175805"/>
                  </a:cubicBezTo>
                  <a:lnTo>
                    <a:pt x="1398187" y="1178472"/>
                  </a:lnTo>
                  <a:lnTo>
                    <a:pt x="1381232" y="1192759"/>
                  </a:lnTo>
                  <a:lnTo>
                    <a:pt x="1352657" y="1192759"/>
                  </a:lnTo>
                  <a:lnTo>
                    <a:pt x="1328559" y="1178377"/>
                  </a:lnTo>
                  <a:lnTo>
                    <a:pt x="1277409" y="1178377"/>
                  </a:lnTo>
                  <a:lnTo>
                    <a:pt x="1234166" y="1207618"/>
                  </a:lnTo>
                  <a:lnTo>
                    <a:pt x="1206734" y="1207618"/>
                  </a:lnTo>
                  <a:lnTo>
                    <a:pt x="1176921" y="1178377"/>
                  </a:lnTo>
                  <a:lnTo>
                    <a:pt x="1161681" y="1178377"/>
                  </a:lnTo>
                  <a:lnTo>
                    <a:pt x="1131391" y="1192759"/>
                  </a:lnTo>
                  <a:lnTo>
                    <a:pt x="1120152" y="1192759"/>
                  </a:lnTo>
                  <a:close/>
                  <a:moveTo>
                    <a:pt x="856500" y="1273817"/>
                  </a:moveTo>
                  <a:cubicBezTo>
                    <a:pt x="854042" y="1273446"/>
                    <a:pt x="851585" y="1274474"/>
                    <a:pt x="850118" y="1276484"/>
                  </a:cubicBezTo>
                  <a:cubicBezTo>
                    <a:pt x="848213" y="1280523"/>
                    <a:pt x="848042" y="1285171"/>
                    <a:pt x="849642" y="1289343"/>
                  </a:cubicBezTo>
                  <a:lnTo>
                    <a:pt x="829639" y="1296010"/>
                  </a:lnTo>
                  <a:lnTo>
                    <a:pt x="828020" y="1296010"/>
                  </a:lnTo>
                  <a:cubicBezTo>
                    <a:pt x="821448" y="1295153"/>
                    <a:pt x="801826" y="1292296"/>
                    <a:pt x="796492" y="1290772"/>
                  </a:cubicBezTo>
                  <a:cubicBezTo>
                    <a:pt x="793749" y="1289800"/>
                    <a:pt x="791244" y="1288238"/>
                    <a:pt x="789158" y="1286200"/>
                  </a:cubicBezTo>
                  <a:cubicBezTo>
                    <a:pt x="787748" y="1284476"/>
                    <a:pt x="785739" y="1283352"/>
                    <a:pt x="783538" y="1283056"/>
                  </a:cubicBezTo>
                  <a:cubicBezTo>
                    <a:pt x="783072" y="1282914"/>
                    <a:pt x="782576" y="1282914"/>
                    <a:pt x="782109" y="1283056"/>
                  </a:cubicBezTo>
                  <a:cubicBezTo>
                    <a:pt x="781195" y="1282390"/>
                    <a:pt x="780100" y="1282018"/>
                    <a:pt x="778966" y="1282009"/>
                  </a:cubicBezTo>
                  <a:cubicBezTo>
                    <a:pt x="777728" y="1282009"/>
                    <a:pt x="774871" y="1282009"/>
                    <a:pt x="763536" y="1302487"/>
                  </a:cubicBezTo>
                  <a:lnTo>
                    <a:pt x="667238" y="1302487"/>
                  </a:lnTo>
                  <a:lnTo>
                    <a:pt x="661904" y="1311060"/>
                  </a:lnTo>
                  <a:lnTo>
                    <a:pt x="661904" y="1354303"/>
                  </a:lnTo>
                  <a:cubicBezTo>
                    <a:pt x="659961" y="1352560"/>
                    <a:pt x="658123" y="1350722"/>
                    <a:pt x="656379" y="1348779"/>
                  </a:cubicBezTo>
                  <a:cubicBezTo>
                    <a:pt x="654036" y="1345655"/>
                    <a:pt x="650665" y="1343464"/>
                    <a:pt x="646854" y="1342588"/>
                  </a:cubicBezTo>
                  <a:cubicBezTo>
                    <a:pt x="645931" y="1342102"/>
                    <a:pt x="644930" y="1341778"/>
                    <a:pt x="643902" y="1341635"/>
                  </a:cubicBezTo>
                  <a:lnTo>
                    <a:pt x="643902" y="1343159"/>
                  </a:lnTo>
                  <a:cubicBezTo>
                    <a:pt x="641949" y="1344169"/>
                    <a:pt x="640473" y="1345921"/>
                    <a:pt x="639806" y="1348017"/>
                  </a:cubicBezTo>
                  <a:lnTo>
                    <a:pt x="638568" y="1348017"/>
                  </a:lnTo>
                  <a:lnTo>
                    <a:pt x="638568" y="1347064"/>
                  </a:lnTo>
                  <a:lnTo>
                    <a:pt x="631710" y="1347064"/>
                  </a:lnTo>
                  <a:lnTo>
                    <a:pt x="631710" y="1348017"/>
                  </a:lnTo>
                  <a:lnTo>
                    <a:pt x="618470" y="1348017"/>
                  </a:lnTo>
                  <a:lnTo>
                    <a:pt x="617613" y="1348017"/>
                  </a:lnTo>
                  <a:lnTo>
                    <a:pt x="617613" y="1346683"/>
                  </a:lnTo>
                  <a:lnTo>
                    <a:pt x="616470" y="1346683"/>
                  </a:lnTo>
                  <a:lnTo>
                    <a:pt x="616470" y="1348588"/>
                  </a:lnTo>
                  <a:lnTo>
                    <a:pt x="594658" y="1358113"/>
                  </a:lnTo>
                  <a:lnTo>
                    <a:pt x="575608" y="1347922"/>
                  </a:lnTo>
                  <a:lnTo>
                    <a:pt x="565130" y="1326014"/>
                  </a:lnTo>
                  <a:lnTo>
                    <a:pt x="539603" y="1316489"/>
                  </a:lnTo>
                  <a:cubicBezTo>
                    <a:pt x="539603" y="1316013"/>
                    <a:pt x="539603" y="1315441"/>
                    <a:pt x="539603" y="1314870"/>
                  </a:cubicBezTo>
                  <a:lnTo>
                    <a:pt x="539603" y="1313536"/>
                  </a:lnTo>
                  <a:cubicBezTo>
                    <a:pt x="539651" y="1312870"/>
                    <a:pt x="539651" y="1312203"/>
                    <a:pt x="539603" y="1311536"/>
                  </a:cubicBezTo>
                  <a:lnTo>
                    <a:pt x="539603" y="1307345"/>
                  </a:lnTo>
                  <a:cubicBezTo>
                    <a:pt x="539603" y="1306678"/>
                    <a:pt x="539603" y="1306107"/>
                    <a:pt x="539603" y="1305535"/>
                  </a:cubicBezTo>
                  <a:lnTo>
                    <a:pt x="539603" y="1304392"/>
                  </a:lnTo>
                  <a:cubicBezTo>
                    <a:pt x="539555" y="1303792"/>
                    <a:pt x="539555" y="1303183"/>
                    <a:pt x="539603" y="1302583"/>
                  </a:cubicBezTo>
                  <a:lnTo>
                    <a:pt x="539603" y="1301630"/>
                  </a:lnTo>
                  <a:cubicBezTo>
                    <a:pt x="539603" y="1300963"/>
                    <a:pt x="539603" y="1300392"/>
                    <a:pt x="539603" y="1299820"/>
                  </a:cubicBezTo>
                  <a:lnTo>
                    <a:pt x="539603" y="1299344"/>
                  </a:lnTo>
                  <a:cubicBezTo>
                    <a:pt x="539603" y="1298582"/>
                    <a:pt x="539603" y="1297915"/>
                    <a:pt x="539603" y="1297439"/>
                  </a:cubicBezTo>
                  <a:lnTo>
                    <a:pt x="549985" y="1284104"/>
                  </a:lnTo>
                  <a:lnTo>
                    <a:pt x="539984" y="1267054"/>
                  </a:lnTo>
                  <a:lnTo>
                    <a:pt x="549509" y="1253624"/>
                  </a:lnTo>
                  <a:lnTo>
                    <a:pt x="570940" y="1253624"/>
                  </a:lnTo>
                  <a:cubicBezTo>
                    <a:pt x="577322" y="1253624"/>
                    <a:pt x="589990" y="1241242"/>
                    <a:pt x="592562" y="1238765"/>
                  </a:cubicBezTo>
                  <a:lnTo>
                    <a:pt x="593515" y="1237813"/>
                  </a:lnTo>
                  <a:lnTo>
                    <a:pt x="587704" y="1217048"/>
                  </a:lnTo>
                  <a:lnTo>
                    <a:pt x="598944" y="1198760"/>
                  </a:lnTo>
                  <a:lnTo>
                    <a:pt x="598944" y="1187330"/>
                  </a:lnTo>
                  <a:lnTo>
                    <a:pt x="607612" y="1177805"/>
                  </a:lnTo>
                  <a:cubicBezTo>
                    <a:pt x="610469" y="1182472"/>
                    <a:pt x="616470" y="1192283"/>
                    <a:pt x="618470" y="1196855"/>
                  </a:cubicBezTo>
                  <a:cubicBezTo>
                    <a:pt x="619251" y="1198617"/>
                    <a:pt x="620737" y="1199960"/>
                    <a:pt x="622566" y="1200570"/>
                  </a:cubicBezTo>
                  <a:cubicBezTo>
                    <a:pt x="627633" y="1201408"/>
                    <a:pt x="632843" y="1200494"/>
                    <a:pt x="637329" y="1197998"/>
                  </a:cubicBezTo>
                  <a:lnTo>
                    <a:pt x="637996" y="1197998"/>
                  </a:lnTo>
                  <a:lnTo>
                    <a:pt x="654284" y="1171995"/>
                  </a:lnTo>
                  <a:lnTo>
                    <a:pt x="654284" y="1158755"/>
                  </a:lnTo>
                  <a:lnTo>
                    <a:pt x="664571" y="1142563"/>
                  </a:lnTo>
                  <a:lnTo>
                    <a:pt x="677620" y="1142563"/>
                  </a:lnTo>
                  <a:lnTo>
                    <a:pt x="685717" y="1141896"/>
                  </a:lnTo>
                  <a:cubicBezTo>
                    <a:pt x="693032" y="1142725"/>
                    <a:pt x="700404" y="1142725"/>
                    <a:pt x="707719" y="1141896"/>
                  </a:cubicBezTo>
                  <a:cubicBezTo>
                    <a:pt x="710072" y="1141724"/>
                    <a:pt x="712129" y="1140258"/>
                    <a:pt x="713053" y="1138086"/>
                  </a:cubicBezTo>
                  <a:cubicBezTo>
                    <a:pt x="714577" y="1133990"/>
                    <a:pt x="711244" y="1128561"/>
                    <a:pt x="709720" y="1126656"/>
                  </a:cubicBezTo>
                  <a:lnTo>
                    <a:pt x="709720" y="1114940"/>
                  </a:lnTo>
                  <a:lnTo>
                    <a:pt x="751344" y="1114940"/>
                  </a:lnTo>
                  <a:lnTo>
                    <a:pt x="760869" y="1096747"/>
                  </a:lnTo>
                  <a:cubicBezTo>
                    <a:pt x="768298" y="1098176"/>
                    <a:pt x="798112" y="1103701"/>
                    <a:pt x="802969" y="1104939"/>
                  </a:cubicBezTo>
                  <a:lnTo>
                    <a:pt x="805065" y="1104939"/>
                  </a:lnTo>
                  <a:lnTo>
                    <a:pt x="805732" y="1104939"/>
                  </a:lnTo>
                  <a:lnTo>
                    <a:pt x="808113" y="1104939"/>
                  </a:lnTo>
                  <a:lnTo>
                    <a:pt x="808113" y="1104939"/>
                  </a:lnTo>
                  <a:lnTo>
                    <a:pt x="808113" y="1135514"/>
                  </a:lnTo>
                  <a:lnTo>
                    <a:pt x="816019" y="1146087"/>
                  </a:lnTo>
                  <a:cubicBezTo>
                    <a:pt x="813723" y="1149040"/>
                    <a:pt x="812637" y="1152745"/>
                    <a:pt x="812971" y="1156469"/>
                  </a:cubicBezTo>
                  <a:cubicBezTo>
                    <a:pt x="813580" y="1159117"/>
                    <a:pt x="815418" y="1161317"/>
                    <a:pt x="817924" y="1162375"/>
                  </a:cubicBezTo>
                  <a:cubicBezTo>
                    <a:pt x="824972" y="1165899"/>
                    <a:pt x="836974" y="1172376"/>
                    <a:pt x="840783" y="1174471"/>
                  </a:cubicBezTo>
                  <a:lnTo>
                    <a:pt x="840783" y="1196855"/>
                  </a:lnTo>
                  <a:lnTo>
                    <a:pt x="853166" y="1217620"/>
                  </a:lnTo>
                  <a:lnTo>
                    <a:pt x="884217" y="1217620"/>
                  </a:lnTo>
                  <a:lnTo>
                    <a:pt x="895838" y="1224097"/>
                  </a:lnTo>
                  <a:cubicBezTo>
                    <a:pt x="890504" y="1225335"/>
                    <a:pt x="883932" y="1227716"/>
                    <a:pt x="881932" y="1232002"/>
                  </a:cubicBezTo>
                  <a:cubicBezTo>
                    <a:pt x="880836" y="1234412"/>
                    <a:pt x="881160" y="1237241"/>
                    <a:pt x="882789" y="1239337"/>
                  </a:cubicBezTo>
                  <a:lnTo>
                    <a:pt x="884217" y="1241242"/>
                  </a:lnTo>
                  <a:lnTo>
                    <a:pt x="884217" y="1241242"/>
                  </a:lnTo>
                  <a:lnTo>
                    <a:pt x="884217" y="1241813"/>
                  </a:lnTo>
                  <a:lnTo>
                    <a:pt x="884217" y="1241813"/>
                  </a:lnTo>
                  <a:lnTo>
                    <a:pt x="884789" y="1242385"/>
                  </a:lnTo>
                  <a:lnTo>
                    <a:pt x="885361" y="1242956"/>
                  </a:lnTo>
                  <a:lnTo>
                    <a:pt x="886027" y="1243623"/>
                  </a:lnTo>
                  <a:lnTo>
                    <a:pt x="886027" y="1243623"/>
                  </a:lnTo>
                  <a:lnTo>
                    <a:pt x="886789" y="1244290"/>
                  </a:lnTo>
                  <a:lnTo>
                    <a:pt x="886789" y="1244290"/>
                  </a:lnTo>
                  <a:lnTo>
                    <a:pt x="886789" y="1244290"/>
                  </a:lnTo>
                  <a:lnTo>
                    <a:pt x="887456" y="1244861"/>
                  </a:lnTo>
                  <a:lnTo>
                    <a:pt x="887456" y="1244861"/>
                  </a:lnTo>
                  <a:lnTo>
                    <a:pt x="888885" y="1246099"/>
                  </a:lnTo>
                  <a:lnTo>
                    <a:pt x="888885" y="1246099"/>
                  </a:lnTo>
                  <a:lnTo>
                    <a:pt x="888885" y="1246099"/>
                  </a:lnTo>
                  <a:lnTo>
                    <a:pt x="888885" y="1246099"/>
                  </a:lnTo>
                  <a:lnTo>
                    <a:pt x="891075" y="1247719"/>
                  </a:lnTo>
                  <a:lnTo>
                    <a:pt x="891075" y="1247719"/>
                  </a:lnTo>
                  <a:lnTo>
                    <a:pt x="891647" y="1247719"/>
                  </a:lnTo>
                  <a:lnTo>
                    <a:pt x="891647" y="1247719"/>
                  </a:lnTo>
                  <a:lnTo>
                    <a:pt x="891647" y="1247719"/>
                  </a:lnTo>
                  <a:lnTo>
                    <a:pt x="892409" y="1248290"/>
                  </a:lnTo>
                  <a:lnTo>
                    <a:pt x="892409" y="1248290"/>
                  </a:lnTo>
                  <a:lnTo>
                    <a:pt x="893552" y="1248957"/>
                  </a:lnTo>
                  <a:lnTo>
                    <a:pt x="893552" y="1248957"/>
                  </a:lnTo>
                  <a:lnTo>
                    <a:pt x="894504" y="1249528"/>
                  </a:lnTo>
                  <a:cubicBezTo>
                    <a:pt x="894905" y="1249900"/>
                    <a:pt x="895352" y="1250214"/>
                    <a:pt x="895838" y="1250481"/>
                  </a:cubicBezTo>
                  <a:lnTo>
                    <a:pt x="895838" y="1250481"/>
                  </a:lnTo>
                  <a:lnTo>
                    <a:pt x="896981" y="1251243"/>
                  </a:lnTo>
                  <a:lnTo>
                    <a:pt x="897933" y="1251814"/>
                  </a:lnTo>
                  <a:lnTo>
                    <a:pt x="897933" y="1251814"/>
                  </a:lnTo>
                  <a:lnTo>
                    <a:pt x="899362" y="1252672"/>
                  </a:lnTo>
                  <a:lnTo>
                    <a:pt x="899838" y="1252672"/>
                  </a:lnTo>
                  <a:lnTo>
                    <a:pt x="899838" y="1252672"/>
                  </a:lnTo>
                  <a:lnTo>
                    <a:pt x="899838" y="1252672"/>
                  </a:lnTo>
                  <a:lnTo>
                    <a:pt x="899838" y="1252672"/>
                  </a:lnTo>
                  <a:lnTo>
                    <a:pt x="899838" y="1252672"/>
                  </a:lnTo>
                  <a:lnTo>
                    <a:pt x="900600" y="1252672"/>
                  </a:lnTo>
                  <a:lnTo>
                    <a:pt x="901553" y="1253243"/>
                  </a:lnTo>
                  <a:lnTo>
                    <a:pt x="901553" y="1253243"/>
                  </a:lnTo>
                  <a:lnTo>
                    <a:pt x="901553" y="1253243"/>
                  </a:lnTo>
                  <a:lnTo>
                    <a:pt x="902125" y="1253243"/>
                  </a:lnTo>
                  <a:lnTo>
                    <a:pt x="902982" y="1253719"/>
                  </a:lnTo>
                  <a:lnTo>
                    <a:pt x="888885" y="1273627"/>
                  </a:lnTo>
                  <a:cubicBezTo>
                    <a:pt x="884217" y="1273722"/>
                    <a:pt x="864787" y="1274008"/>
                    <a:pt x="856500" y="1273627"/>
                  </a:cubicBezTo>
                  <a:close/>
                  <a:moveTo>
                    <a:pt x="509695" y="1316394"/>
                  </a:moveTo>
                  <a:lnTo>
                    <a:pt x="508552" y="1316394"/>
                  </a:lnTo>
                  <a:cubicBezTo>
                    <a:pt x="505218" y="1316394"/>
                    <a:pt x="495883" y="1315060"/>
                    <a:pt x="494264" y="1315060"/>
                  </a:cubicBezTo>
                  <a:cubicBezTo>
                    <a:pt x="490978" y="1315689"/>
                    <a:pt x="487778" y="1316718"/>
                    <a:pt x="484739" y="1318108"/>
                  </a:cubicBezTo>
                  <a:lnTo>
                    <a:pt x="483310" y="1318680"/>
                  </a:lnTo>
                  <a:lnTo>
                    <a:pt x="483310" y="1327252"/>
                  </a:lnTo>
                  <a:lnTo>
                    <a:pt x="468546" y="1333348"/>
                  </a:lnTo>
                  <a:lnTo>
                    <a:pt x="436733" y="1321823"/>
                  </a:lnTo>
                  <a:lnTo>
                    <a:pt x="422160" y="1335539"/>
                  </a:lnTo>
                  <a:lnTo>
                    <a:pt x="413587" y="1331348"/>
                  </a:lnTo>
                  <a:lnTo>
                    <a:pt x="413587" y="1302773"/>
                  </a:lnTo>
                  <a:lnTo>
                    <a:pt x="392632" y="1302773"/>
                  </a:lnTo>
                  <a:lnTo>
                    <a:pt x="413778" y="1279342"/>
                  </a:lnTo>
                  <a:lnTo>
                    <a:pt x="413778" y="1267531"/>
                  </a:lnTo>
                  <a:lnTo>
                    <a:pt x="380250" y="1267531"/>
                  </a:lnTo>
                  <a:cubicBezTo>
                    <a:pt x="380250" y="1267531"/>
                    <a:pt x="379678" y="1267531"/>
                    <a:pt x="379583" y="1267531"/>
                  </a:cubicBezTo>
                  <a:cubicBezTo>
                    <a:pt x="378459" y="1260015"/>
                    <a:pt x="379450" y="1252329"/>
                    <a:pt x="382441" y="1245337"/>
                  </a:cubicBezTo>
                  <a:lnTo>
                    <a:pt x="382441" y="1228764"/>
                  </a:lnTo>
                  <a:lnTo>
                    <a:pt x="361581" y="1228764"/>
                  </a:lnTo>
                  <a:lnTo>
                    <a:pt x="354437" y="1242194"/>
                  </a:lnTo>
                  <a:lnTo>
                    <a:pt x="309479" y="1242194"/>
                  </a:lnTo>
                  <a:lnTo>
                    <a:pt x="309479" y="1254386"/>
                  </a:lnTo>
                  <a:lnTo>
                    <a:pt x="297763" y="1249243"/>
                  </a:lnTo>
                  <a:lnTo>
                    <a:pt x="279761" y="1255339"/>
                  </a:lnTo>
                  <a:lnTo>
                    <a:pt x="268617" y="1244480"/>
                  </a:lnTo>
                  <a:lnTo>
                    <a:pt x="280523" y="1233145"/>
                  </a:lnTo>
                  <a:lnTo>
                    <a:pt x="281761" y="1233145"/>
                  </a:lnTo>
                  <a:lnTo>
                    <a:pt x="281761" y="1232193"/>
                  </a:lnTo>
                  <a:lnTo>
                    <a:pt x="281761" y="1232193"/>
                  </a:lnTo>
                  <a:lnTo>
                    <a:pt x="286905" y="1227240"/>
                  </a:lnTo>
                  <a:lnTo>
                    <a:pt x="281761" y="1228288"/>
                  </a:lnTo>
                  <a:lnTo>
                    <a:pt x="281761" y="1182282"/>
                  </a:lnTo>
                  <a:lnTo>
                    <a:pt x="260235" y="1169423"/>
                  </a:lnTo>
                  <a:lnTo>
                    <a:pt x="252329" y="1126180"/>
                  </a:lnTo>
                  <a:lnTo>
                    <a:pt x="252329" y="1126180"/>
                  </a:lnTo>
                  <a:cubicBezTo>
                    <a:pt x="252767" y="1126237"/>
                    <a:pt x="253224" y="1126237"/>
                    <a:pt x="253662" y="1126180"/>
                  </a:cubicBezTo>
                  <a:lnTo>
                    <a:pt x="256044" y="1125608"/>
                  </a:lnTo>
                  <a:lnTo>
                    <a:pt x="257472" y="1125608"/>
                  </a:lnTo>
                  <a:lnTo>
                    <a:pt x="259758" y="1124846"/>
                  </a:lnTo>
                  <a:lnTo>
                    <a:pt x="261283" y="1124084"/>
                  </a:lnTo>
                  <a:lnTo>
                    <a:pt x="263378" y="1123036"/>
                  </a:lnTo>
                  <a:lnTo>
                    <a:pt x="264807" y="1122274"/>
                  </a:lnTo>
                  <a:lnTo>
                    <a:pt x="266712" y="1120941"/>
                  </a:lnTo>
                  <a:lnTo>
                    <a:pt x="267950" y="1119988"/>
                  </a:lnTo>
                  <a:lnTo>
                    <a:pt x="269569" y="1118560"/>
                  </a:lnTo>
                  <a:cubicBezTo>
                    <a:pt x="269884" y="1118236"/>
                    <a:pt x="270169" y="1117883"/>
                    <a:pt x="270427" y="1117512"/>
                  </a:cubicBezTo>
                  <a:cubicBezTo>
                    <a:pt x="270874" y="1116988"/>
                    <a:pt x="271255" y="1116407"/>
                    <a:pt x="271570" y="1115797"/>
                  </a:cubicBezTo>
                  <a:cubicBezTo>
                    <a:pt x="271817" y="1115512"/>
                    <a:pt x="272008" y="1115197"/>
                    <a:pt x="272141" y="1114845"/>
                  </a:cubicBezTo>
                  <a:cubicBezTo>
                    <a:pt x="272522" y="1113978"/>
                    <a:pt x="272712" y="1113035"/>
                    <a:pt x="272712" y="1112083"/>
                  </a:cubicBezTo>
                  <a:lnTo>
                    <a:pt x="272712" y="1073983"/>
                  </a:lnTo>
                  <a:lnTo>
                    <a:pt x="282809" y="1073983"/>
                  </a:lnTo>
                  <a:lnTo>
                    <a:pt x="291572" y="1103891"/>
                  </a:lnTo>
                  <a:lnTo>
                    <a:pt x="339197" y="1085984"/>
                  </a:lnTo>
                  <a:lnTo>
                    <a:pt x="547699" y="1085984"/>
                  </a:lnTo>
                  <a:lnTo>
                    <a:pt x="566178" y="1036930"/>
                  </a:lnTo>
                  <a:lnTo>
                    <a:pt x="544080" y="1028072"/>
                  </a:lnTo>
                  <a:lnTo>
                    <a:pt x="513124" y="618497"/>
                  </a:lnTo>
                  <a:lnTo>
                    <a:pt x="584085" y="618497"/>
                  </a:lnTo>
                  <a:lnTo>
                    <a:pt x="850785" y="803187"/>
                  </a:lnTo>
                  <a:cubicBezTo>
                    <a:pt x="849356" y="809378"/>
                    <a:pt x="847451" y="820903"/>
                    <a:pt x="852118" y="824047"/>
                  </a:cubicBezTo>
                  <a:cubicBezTo>
                    <a:pt x="856786" y="827190"/>
                    <a:pt x="866501" y="831857"/>
                    <a:pt x="871168" y="834334"/>
                  </a:cubicBezTo>
                  <a:cubicBezTo>
                    <a:pt x="869311" y="836848"/>
                    <a:pt x="868711" y="840087"/>
                    <a:pt x="869549" y="843097"/>
                  </a:cubicBezTo>
                  <a:cubicBezTo>
                    <a:pt x="870568" y="844887"/>
                    <a:pt x="872549" y="845897"/>
                    <a:pt x="874597" y="845668"/>
                  </a:cubicBezTo>
                  <a:cubicBezTo>
                    <a:pt x="877598" y="845564"/>
                    <a:pt x="880588" y="845278"/>
                    <a:pt x="883551" y="844811"/>
                  </a:cubicBezTo>
                  <a:cubicBezTo>
                    <a:pt x="888637" y="843887"/>
                    <a:pt x="893838" y="843687"/>
                    <a:pt x="898981" y="844240"/>
                  </a:cubicBezTo>
                  <a:cubicBezTo>
                    <a:pt x="897695" y="845287"/>
                    <a:pt x="896362" y="846278"/>
                    <a:pt x="894981" y="847192"/>
                  </a:cubicBezTo>
                  <a:cubicBezTo>
                    <a:pt x="891266" y="849764"/>
                    <a:pt x="887646" y="852145"/>
                    <a:pt x="888599" y="855384"/>
                  </a:cubicBezTo>
                  <a:cubicBezTo>
                    <a:pt x="889552" y="858622"/>
                    <a:pt x="892790" y="859480"/>
                    <a:pt x="901458" y="859861"/>
                  </a:cubicBezTo>
                  <a:cubicBezTo>
                    <a:pt x="921746" y="861004"/>
                    <a:pt x="939558" y="860337"/>
                    <a:pt x="946035" y="859861"/>
                  </a:cubicBezTo>
                  <a:lnTo>
                    <a:pt x="946035" y="884149"/>
                  </a:lnTo>
                  <a:lnTo>
                    <a:pt x="935557" y="903199"/>
                  </a:lnTo>
                  <a:lnTo>
                    <a:pt x="935557" y="903199"/>
                  </a:lnTo>
                  <a:lnTo>
                    <a:pt x="947654" y="915296"/>
                  </a:lnTo>
                  <a:lnTo>
                    <a:pt x="995279" y="904533"/>
                  </a:lnTo>
                  <a:lnTo>
                    <a:pt x="988992" y="943966"/>
                  </a:lnTo>
                  <a:lnTo>
                    <a:pt x="988992" y="1017309"/>
                  </a:lnTo>
                  <a:lnTo>
                    <a:pt x="973657" y="1055409"/>
                  </a:lnTo>
                  <a:lnTo>
                    <a:pt x="960037" y="1081222"/>
                  </a:lnTo>
                  <a:cubicBezTo>
                    <a:pt x="956093" y="1081803"/>
                    <a:pt x="952074" y="1081803"/>
                    <a:pt x="948130" y="1081222"/>
                  </a:cubicBezTo>
                  <a:cubicBezTo>
                    <a:pt x="945882" y="1080593"/>
                    <a:pt x="943520" y="1080593"/>
                    <a:pt x="941272" y="1081222"/>
                  </a:cubicBezTo>
                  <a:cubicBezTo>
                    <a:pt x="939767" y="1081593"/>
                    <a:pt x="938205" y="1081593"/>
                    <a:pt x="936700" y="1081222"/>
                  </a:cubicBezTo>
                  <a:cubicBezTo>
                    <a:pt x="928633" y="1081241"/>
                    <a:pt x="920612" y="1082593"/>
                    <a:pt x="912983" y="1085222"/>
                  </a:cubicBezTo>
                  <a:lnTo>
                    <a:pt x="854976" y="1085222"/>
                  </a:lnTo>
                  <a:lnTo>
                    <a:pt x="854309" y="1086651"/>
                  </a:lnTo>
                  <a:cubicBezTo>
                    <a:pt x="851642" y="1092652"/>
                    <a:pt x="846117" y="1101129"/>
                    <a:pt x="842308" y="1101129"/>
                  </a:cubicBezTo>
                  <a:lnTo>
                    <a:pt x="832783" y="1101129"/>
                  </a:lnTo>
                  <a:lnTo>
                    <a:pt x="828115" y="1101129"/>
                  </a:lnTo>
                  <a:lnTo>
                    <a:pt x="806303" y="1101129"/>
                  </a:lnTo>
                  <a:lnTo>
                    <a:pt x="804684" y="1101129"/>
                  </a:lnTo>
                  <a:lnTo>
                    <a:pt x="801159" y="1100367"/>
                  </a:lnTo>
                  <a:cubicBezTo>
                    <a:pt x="790301" y="1098081"/>
                    <a:pt x="761821" y="1092747"/>
                    <a:pt x="760488" y="1092556"/>
                  </a:cubicBezTo>
                  <a:lnTo>
                    <a:pt x="758773" y="1092556"/>
                  </a:lnTo>
                  <a:lnTo>
                    <a:pt x="748677" y="1111606"/>
                  </a:lnTo>
                  <a:lnTo>
                    <a:pt x="705148" y="1111606"/>
                  </a:lnTo>
                  <a:lnTo>
                    <a:pt x="705148" y="1129799"/>
                  </a:lnTo>
                  <a:lnTo>
                    <a:pt x="705148" y="1129799"/>
                  </a:lnTo>
                  <a:lnTo>
                    <a:pt x="705624" y="1130371"/>
                  </a:lnTo>
                  <a:lnTo>
                    <a:pt x="705624" y="1130942"/>
                  </a:lnTo>
                  <a:lnTo>
                    <a:pt x="706576" y="1132276"/>
                  </a:lnTo>
                  <a:lnTo>
                    <a:pt x="707148" y="1133323"/>
                  </a:lnTo>
                  <a:lnTo>
                    <a:pt x="707719" y="1134371"/>
                  </a:lnTo>
                  <a:lnTo>
                    <a:pt x="707719" y="1135133"/>
                  </a:lnTo>
                  <a:cubicBezTo>
                    <a:pt x="707748" y="1135543"/>
                    <a:pt x="707748" y="1135962"/>
                    <a:pt x="707719" y="1136371"/>
                  </a:cubicBezTo>
                  <a:cubicBezTo>
                    <a:pt x="707853" y="1136838"/>
                    <a:pt x="707853" y="1137333"/>
                    <a:pt x="707719" y="1137800"/>
                  </a:cubicBezTo>
                  <a:cubicBezTo>
                    <a:pt x="707262" y="1138267"/>
                    <a:pt x="706652" y="1138572"/>
                    <a:pt x="706005" y="1138657"/>
                  </a:cubicBezTo>
                  <a:cubicBezTo>
                    <a:pt x="698975" y="1139372"/>
                    <a:pt x="691889" y="1139372"/>
                    <a:pt x="684859" y="1138657"/>
                  </a:cubicBezTo>
                  <a:lnTo>
                    <a:pt x="676573" y="1139229"/>
                  </a:lnTo>
                  <a:lnTo>
                    <a:pt x="661047" y="1139229"/>
                  </a:lnTo>
                  <a:lnTo>
                    <a:pt x="648569" y="1158755"/>
                  </a:lnTo>
                  <a:lnTo>
                    <a:pt x="648569" y="1171519"/>
                  </a:lnTo>
                  <a:lnTo>
                    <a:pt x="633710" y="1195331"/>
                  </a:lnTo>
                  <a:cubicBezTo>
                    <a:pt x="630500" y="1197046"/>
                    <a:pt x="626842" y="1197741"/>
                    <a:pt x="623233" y="1197331"/>
                  </a:cubicBezTo>
                  <a:cubicBezTo>
                    <a:pt x="622632" y="1197179"/>
                    <a:pt x="622147" y="1196750"/>
                    <a:pt x="621899" y="1196188"/>
                  </a:cubicBezTo>
                  <a:cubicBezTo>
                    <a:pt x="619042" y="1189616"/>
                    <a:pt x="609326" y="1174471"/>
                    <a:pt x="608945" y="1173805"/>
                  </a:cubicBezTo>
                  <a:lnTo>
                    <a:pt x="607230" y="1171138"/>
                  </a:lnTo>
                  <a:lnTo>
                    <a:pt x="593610" y="1185616"/>
                  </a:lnTo>
                  <a:lnTo>
                    <a:pt x="593610" y="1197998"/>
                  </a:lnTo>
                  <a:lnTo>
                    <a:pt x="581989" y="1217048"/>
                  </a:lnTo>
                  <a:lnTo>
                    <a:pt x="587609" y="1237051"/>
                  </a:lnTo>
                  <a:cubicBezTo>
                    <a:pt x="582827" y="1242394"/>
                    <a:pt x="576941" y="1246652"/>
                    <a:pt x="570369" y="1249528"/>
                  </a:cubicBezTo>
                  <a:lnTo>
                    <a:pt x="546461" y="1249528"/>
                  </a:lnTo>
                  <a:lnTo>
                    <a:pt x="533507" y="1267435"/>
                  </a:lnTo>
                  <a:lnTo>
                    <a:pt x="543032" y="1284390"/>
                  </a:lnTo>
                  <a:lnTo>
                    <a:pt x="533507" y="1296677"/>
                  </a:lnTo>
                  <a:lnTo>
                    <a:pt x="533507" y="1297534"/>
                  </a:lnTo>
                  <a:cubicBezTo>
                    <a:pt x="534174" y="1304316"/>
                    <a:pt x="534174" y="1311136"/>
                    <a:pt x="533507" y="1317918"/>
                  </a:cubicBezTo>
                  <a:cubicBezTo>
                    <a:pt x="528087" y="1323852"/>
                    <a:pt x="521906" y="1329043"/>
                    <a:pt x="515124" y="1333348"/>
                  </a:cubicBezTo>
                  <a:lnTo>
                    <a:pt x="511123" y="1333348"/>
                  </a:lnTo>
                  <a:lnTo>
                    <a:pt x="511123" y="1316584"/>
                  </a:lnTo>
                  <a:close/>
                  <a:moveTo>
                    <a:pt x="2795695" y="1228192"/>
                  </a:moveTo>
                  <a:cubicBezTo>
                    <a:pt x="2796828" y="1233574"/>
                    <a:pt x="2797685" y="1239013"/>
                    <a:pt x="2798266" y="1244480"/>
                  </a:cubicBezTo>
                  <a:lnTo>
                    <a:pt x="2774835" y="1266769"/>
                  </a:lnTo>
                  <a:lnTo>
                    <a:pt x="2785694" y="1281247"/>
                  </a:lnTo>
                  <a:lnTo>
                    <a:pt x="2792551" y="1278484"/>
                  </a:lnTo>
                  <a:lnTo>
                    <a:pt x="2788741" y="1286390"/>
                  </a:lnTo>
                  <a:lnTo>
                    <a:pt x="2782264" y="1299725"/>
                  </a:lnTo>
                  <a:lnTo>
                    <a:pt x="2742926" y="1303345"/>
                  </a:lnTo>
                  <a:lnTo>
                    <a:pt x="2732734" y="1285533"/>
                  </a:lnTo>
                  <a:lnTo>
                    <a:pt x="2739592" y="1253815"/>
                  </a:lnTo>
                  <a:lnTo>
                    <a:pt x="2751784" y="1237146"/>
                  </a:lnTo>
                  <a:lnTo>
                    <a:pt x="2766357" y="1237146"/>
                  </a:lnTo>
                  <a:lnTo>
                    <a:pt x="2793123" y="1220572"/>
                  </a:lnTo>
                  <a:close/>
                  <a:moveTo>
                    <a:pt x="2580906" y="990925"/>
                  </a:moveTo>
                  <a:lnTo>
                    <a:pt x="2617768" y="1061695"/>
                  </a:lnTo>
                  <a:lnTo>
                    <a:pt x="2631674" y="1095509"/>
                  </a:lnTo>
                  <a:lnTo>
                    <a:pt x="2644533" y="1094557"/>
                  </a:lnTo>
                  <a:cubicBezTo>
                    <a:pt x="2645485" y="1098462"/>
                    <a:pt x="2647771" y="1105701"/>
                    <a:pt x="2652629" y="1106653"/>
                  </a:cubicBezTo>
                  <a:lnTo>
                    <a:pt x="2655010" y="1107130"/>
                  </a:lnTo>
                  <a:cubicBezTo>
                    <a:pt x="2662507" y="1108387"/>
                    <a:pt x="2669850" y="1110435"/>
                    <a:pt x="2676918" y="1113226"/>
                  </a:cubicBezTo>
                  <a:cubicBezTo>
                    <a:pt x="2686671" y="1118503"/>
                    <a:pt x="2695311" y="1125618"/>
                    <a:pt x="2702350" y="1134181"/>
                  </a:cubicBezTo>
                  <a:lnTo>
                    <a:pt x="2730925" y="1172852"/>
                  </a:lnTo>
                  <a:lnTo>
                    <a:pt x="2731877" y="1172852"/>
                  </a:lnTo>
                  <a:cubicBezTo>
                    <a:pt x="2745403" y="1175043"/>
                    <a:pt x="2760452" y="1179424"/>
                    <a:pt x="2762262" y="1182853"/>
                  </a:cubicBezTo>
                  <a:cubicBezTo>
                    <a:pt x="2765272" y="1191712"/>
                    <a:pt x="2767748" y="1200751"/>
                    <a:pt x="2769691" y="1209904"/>
                  </a:cubicBezTo>
                  <a:lnTo>
                    <a:pt x="2769691" y="1211619"/>
                  </a:lnTo>
                  <a:lnTo>
                    <a:pt x="2789789" y="1212571"/>
                  </a:lnTo>
                  <a:lnTo>
                    <a:pt x="2790932" y="1216000"/>
                  </a:lnTo>
                  <a:lnTo>
                    <a:pt x="2765310" y="1232383"/>
                  </a:lnTo>
                  <a:lnTo>
                    <a:pt x="2751784" y="1232383"/>
                  </a:lnTo>
                  <a:lnTo>
                    <a:pt x="2730353" y="1211809"/>
                  </a:lnTo>
                  <a:lnTo>
                    <a:pt x="2725495" y="1185711"/>
                  </a:lnTo>
                  <a:lnTo>
                    <a:pt x="2704255" y="1177996"/>
                  </a:lnTo>
                  <a:lnTo>
                    <a:pt x="2690062" y="1148659"/>
                  </a:lnTo>
                  <a:lnTo>
                    <a:pt x="2630531" y="1124656"/>
                  </a:lnTo>
                  <a:lnTo>
                    <a:pt x="2609481" y="1124656"/>
                  </a:lnTo>
                  <a:cubicBezTo>
                    <a:pt x="2607862" y="1120750"/>
                    <a:pt x="2605099" y="1115131"/>
                    <a:pt x="2602051" y="1115131"/>
                  </a:cubicBezTo>
                  <a:cubicBezTo>
                    <a:pt x="2600804" y="1114902"/>
                    <a:pt x="2599527" y="1115293"/>
                    <a:pt x="2598622" y="1116178"/>
                  </a:cubicBezTo>
                  <a:cubicBezTo>
                    <a:pt x="2595298" y="1120769"/>
                    <a:pt x="2592460" y="1125684"/>
                    <a:pt x="2590145" y="1130847"/>
                  </a:cubicBezTo>
                  <a:lnTo>
                    <a:pt x="2565475" y="1134181"/>
                  </a:lnTo>
                  <a:lnTo>
                    <a:pt x="2555950" y="1115131"/>
                  </a:lnTo>
                  <a:lnTo>
                    <a:pt x="2544997" y="1115131"/>
                  </a:lnTo>
                  <a:lnTo>
                    <a:pt x="2539091" y="1142277"/>
                  </a:lnTo>
                  <a:lnTo>
                    <a:pt x="2532138" y="1148373"/>
                  </a:lnTo>
                  <a:cubicBezTo>
                    <a:pt x="2527842" y="1147058"/>
                    <a:pt x="2523718" y="1145239"/>
                    <a:pt x="2519851" y="1142944"/>
                  </a:cubicBezTo>
                  <a:cubicBezTo>
                    <a:pt x="2519851" y="1142944"/>
                    <a:pt x="2520517" y="1141705"/>
                    <a:pt x="2520803" y="1141229"/>
                  </a:cubicBezTo>
                  <a:cubicBezTo>
                    <a:pt x="2521089" y="1140753"/>
                    <a:pt x="2522898" y="1138181"/>
                    <a:pt x="2521946" y="1136371"/>
                  </a:cubicBezTo>
                  <a:cubicBezTo>
                    <a:pt x="2520898" y="1135047"/>
                    <a:pt x="2519241" y="1134362"/>
                    <a:pt x="2517565" y="1134562"/>
                  </a:cubicBezTo>
                  <a:cubicBezTo>
                    <a:pt x="2507220" y="1135838"/>
                    <a:pt x="2496943" y="1137686"/>
                    <a:pt x="2486799" y="1140086"/>
                  </a:cubicBezTo>
                  <a:lnTo>
                    <a:pt x="2482703" y="1137324"/>
                  </a:lnTo>
                  <a:lnTo>
                    <a:pt x="2470035" y="1090556"/>
                  </a:lnTo>
                  <a:lnTo>
                    <a:pt x="2500324" y="1053504"/>
                  </a:lnTo>
                  <a:lnTo>
                    <a:pt x="2491752" y="1029406"/>
                  </a:lnTo>
                  <a:lnTo>
                    <a:pt x="2502039" y="1005212"/>
                  </a:lnTo>
                  <a:lnTo>
                    <a:pt x="2515850" y="1005212"/>
                  </a:lnTo>
                  <a:lnTo>
                    <a:pt x="2533090" y="985019"/>
                  </a:lnTo>
                  <a:lnTo>
                    <a:pt x="2552140" y="978637"/>
                  </a:lnTo>
                  <a:lnTo>
                    <a:pt x="2572143" y="957587"/>
                  </a:lnTo>
                  <a:lnTo>
                    <a:pt x="2580239" y="990163"/>
                  </a:lnTo>
                  <a:lnTo>
                    <a:pt x="2580239" y="990163"/>
                  </a:lnTo>
                  <a:close/>
                  <a:moveTo>
                    <a:pt x="2455271" y="732702"/>
                  </a:moveTo>
                  <a:lnTo>
                    <a:pt x="2481465" y="753466"/>
                  </a:lnTo>
                  <a:lnTo>
                    <a:pt x="2485084" y="776231"/>
                  </a:lnTo>
                  <a:lnTo>
                    <a:pt x="2497181" y="801663"/>
                  </a:lnTo>
                  <a:lnTo>
                    <a:pt x="2492514" y="818427"/>
                  </a:lnTo>
                  <a:lnTo>
                    <a:pt x="2519660" y="924821"/>
                  </a:lnTo>
                  <a:lnTo>
                    <a:pt x="2532423" y="925774"/>
                  </a:lnTo>
                  <a:cubicBezTo>
                    <a:pt x="2536929" y="933946"/>
                    <a:pt x="2542825" y="941261"/>
                    <a:pt x="2549854" y="947395"/>
                  </a:cubicBezTo>
                  <a:cubicBezTo>
                    <a:pt x="2556389" y="950024"/>
                    <a:pt x="2563151" y="952063"/>
                    <a:pt x="2570047" y="953491"/>
                  </a:cubicBezTo>
                  <a:lnTo>
                    <a:pt x="2550997" y="974446"/>
                  </a:lnTo>
                  <a:lnTo>
                    <a:pt x="2530995" y="981114"/>
                  </a:lnTo>
                  <a:lnTo>
                    <a:pt x="2514231" y="1000164"/>
                  </a:lnTo>
                  <a:lnTo>
                    <a:pt x="2499562" y="1000164"/>
                  </a:lnTo>
                  <a:lnTo>
                    <a:pt x="2487275" y="1028739"/>
                  </a:lnTo>
                  <a:lnTo>
                    <a:pt x="2495657" y="1051980"/>
                  </a:lnTo>
                  <a:lnTo>
                    <a:pt x="2465463" y="1088842"/>
                  </a:lnTo>
                  <a:lnTo>
                    <a:pt x="2478893" y="1137991"/>
                  </a:lnTo>
                  <a:lnTo>
                    <a:pt x="2478893" y="1176091"/>
                  </a:lnTo>
                  <a:lnTo>
                    <a:pt x="2457938" y="1187806"/>
                  </a:lnTo>
                  <a:lnTo>
                    <a:pt x="2465272" y="1206856"/>
                  </a:lnTo>
                  <a:lnTo>
                    <a:pt x="2439745" y="1232288"/>
                  </a:lnTo>
                  <a:lnTo>
                    <a:pt x="2411742" y="1241242"/>
                  </a:lnTo>
                  <a:lnTo>
                    <a:pt x="2411742" y="1321442"/>
                  </a:lnTo>
                  <a:lnTo>
                    <a:pt x="2402217" y="1310012"/>
                  </a:lnTo>
                  <a:lnTo>
                    <a:pt x="2380690" y="1311727"/>
                  </a:lnTo>
                  <a:lnTo>
                    <a:pt x="2370308" y="1371067"/>
                  </a:lnTo>
                  <a:lnTo>
                    <a:pt x="2370308" y="1371639"/>
                  </a:lnTo>
                  <a:lnTo>
                    <a:pt x="2370308" y="1371639"/>
                  </a:lnTo>
                  <a:lnTo>
                    <a:pt x="2371165" y="1373639"/>
                  </a:lnTo>
                  <a:lnTo>
                    <a:pt x="2372213" y="1376211"/>
                  </a:lnTo>
                  <a:lnTo>
                    <a:pt x="2360116" y="1374401"/>
                  </a:lnTo>
                  <a:cubicBezTo>
                    <a:pt x="2359764" y="1363238"/>
                    <a:pt x="2356478" y="1352360"/>
                    <a:pt x="2350591" y="1342873"/>
                  </a:cubicBezTo>
                  <a:cubicBezTo>
                    <a:pt x="2345486" y="1336663"/>
                    <a:pt x="2344105" y="1328195"/>
                    <a:pt x="2346972" y="1320680"/>
                  </a:cubicBezTo>
                  <a:lnTo>
                    <a:pt x="2347448" y="1319918"/>
                  </a:lnTo>
                  <a:lnTo>
                    <a:pt x="2343352" y="1304773"/>
                  </a:lnTo>
                  <a:lnTo>
                    <a:pt x="2333827" y="1294201"/>
                  </a:lnTo>
                  <a:lnTo>
                    <a:pt x="2305252" y="1303726"/>
                  </a:lnTo>
                  <a:lnTo>
                    <a:pt x="2293727" y="1318775"/>
                  </a:lnTo>
                  <a:lnTo>
                    <a:pt x="2308110" y="1326967"/>
                  </a:lnTo>
                  <a:lnTo>
                    <a:pt x="2308110" y="1364495"/>
                  </a:lnTo>
                  <a:lnTo>
                    <a:pt x="2286012" y="1392213"/>
                  </a:lnTo>
                  <a:lnTo>
                    <a:pt x="2273534" y="1406405"/>
                  </a:lnTo>
                  <a:cubicBezTo>
                    <a:pt x="2270486" y="1406405"/>
                    <a:pt x="2261532" y="1406405"/>
                    <a:pt x="2253817" y="1406405"/>
                  </a:cubicBezTo>
                  <a:cubicBezTo>
                    <a:pt x="2248245" y="1406129"/>
                    <a:pt x="2242807" y="1404595"/>
                    <a:pt x="2237911" y="1401928"/>
                  </a:cubicBezTo>
                  <a:lnTo>
                    <a:pt x="2207526" y="1384974"/>
                  </a:lnTo>
                  <a:lnTo>
                    <a:pt x="2197429" y="1401833"/>
                  </a:lnTo>
                  <a:lnTo>
                    <a:pt x="2168854" y="1406691"/>
                  </a:lnTo>
                  <a:lnTo>
                    <a:pt x="2163330" y="1431170"/>
                  </a:lnTo>
                  <a:lnTo>
                    <a:pt x="2128373" y="1429360"/>
                  </a:lnTo>
                  <a:lnTo>
                    <a:pt x="2105227" y="1406405"/>
                  </a:lnTo>
                  <a:lnTo>
                    <a:pt x="2088082" y="1406405"/>
                  </a:lnTo>
                  <a:lnTo>
                    <a:pt x="2076843" y="1417835"/>
                  </a:lnTo>
                  <a:lnTo>
                    <a:pt x="2060460" y="1415930"/>
                  </a:lnTo>
                  <a:lnTo>
                    <a:pt x="2049125" y="1381831"/>
                  </a:lnTo>
                  <a:lnTo>
                    <a:pt x="2002453" y="1377830"/>
                  </a:lnTo>
                  <a:lnTo>
                    <a:pt x="1955685" y="1462126"/>
                  </a:lnTo>
                  <a:lnTo>
                    <a:pt x="1955685" y="1462126"/>
                  </a:lnTo>
                  <a:lnTo>
                    <a:pt x="1952827" y="1458983"/>
                  </a:lnTo>
                  <a:lnTo>
                    <a:pt x="1952827" y="1458983"/>
                  </a:lnTo>
                  <a:lnTo>
                    <a:pt x="1949494" y="1455554"/>
                  </a:lnTo>
                  <a:lnTo>
                    <a:pt x="1949017" y="1455554"/>
                  </a:lnTo>
                  <a:lnTo>
                    <a:pt x="1945207" y="1451935"/>
                  </a:lnTo>
                  <a:lnTo>
                    <a:pt x="1944445" y="1451173"/>
                  </a:lnTo>
                  <a:lnTo>
                    <a:pt x="1940254" y="1447553"/>
                  </a:lnTo>
                  <a:lnTo>
                    <a:pt x="1939588" y="1446982"/>
                  </a:lnTo>
                  <a:lnTo>
                    <a:pt x="1935301" y="1443743"/>
                  </a:lnTo>
                  <a:lnTo>
                    <a:pt x="1935301" y="1443743"/>
                  </a:lnTo>
                  <a:cubicBezTo>
                    <a:pt x="1933872" y="1442724"/>
                    <a:pt x="1932377" y="1441800"/>
                    <a:pt x="1930825" y="1440981"/>
                  </a:cubicBezTo>
                  <a:lnTo>
                    <a:pt x="1929967" y="1440505"/>
                  </a:lnTo>
                  <a:cubicBezTo>
                    <a:pt x="1928558" y="1439771"/>
                    <a:pt x="1927091" y="1439133"/>
                    <a:pt x="1925586" y="1438600"/>
                  </a:cubicBezTo>
                  <a:lnTo>
                    <a:pt x="1924919" y="1438600"/>
                  </a:lnTo>
                  <a:cubicBezTo>
                    <a:pt x="1923538" y="1438133"/>
                    <a:pt x="1922090" y="1437876"/>
                    <a:pt x="1920633" y="1437838"/>
                  </a:cubicBezTo>
                  <a:cubicBezTo>
                    <a:pt x="1918823" y="1437838"/>
                    <a:pt x="1917966" y="1437838"/>
                    <a:pt x="1917585" y="1437838"/>
                  </a:cubicBezTo>
                  <a:lnTo>
                    <a:pt x="1917585" y="1437838"/>
                  </a:lnTo>
                  <a:cubicBezTo>
                    <a:pt x="1918833" y="1435856"/>
                    <a:pt x="1920490" y="1434170"/>
                    <a:pt x="1922443" y="1432885"/>
                  </a:cubicBezTo>
                  <a:lnTo>
                    <a:pt x="1924729" y="1431265"/>
                  </a:lnTo>
                  <a:lnTo>
                    <a:pt x="1912537" y="1419169"/>
                  </a:lnTo>
                  <a:lnTo>
                    <a:pt x="1896630" y="1419169"/>
                  </a:lnTo>
                  <a:cubicBezTo>
                    <a:pt x="1894248" y="1417549"/>
                    <a:pt x="1885105" y="1411453"/>
                    <a:pt x="1880247" y="1407929"/>
                  </a:cubicBezTo>
                  <a:cubicBezTo>
                    <a:pt x="1877675" y="1406119"/>
                    <a:pt x="1887200" y="1389355"/>
                    <a:pt x="1890820" y="1383069"/>
                  </a:cubicBezTo>
                  <a:cubicBezTo>
                    <a:pt x="1892915" y="1379449"/>
                    <a:pt x="1894820" y="1376116"/>
                    <a:pt x="1896154" y="1373544"/>
                  </a:cubicBezTo>
                  <a:cubicBezTo>
                    <a:pt x="1902440" y="1360971"/>
                    <a:pt x="1888914" y="1343350"/>
                    <a:pt x="1887962" y="1342207"/>
                  </a:cubicBezTo>
                  <a:lnTo>
                    <a:pt x="1866150" y="1324014"/>
                  </a:lnTo>
                  <a:lnTo>
                    <a:pt x="1866150" y="1306488"/>
                  </a:lnTo>
                  <a:lnTo>
                    <a:pt x="1858339" y="1293915"/>
                  </a:lnTo>
                  <a:lnTo>
                    <a:pt x="1858339" y="1293915"/>
                  </a:lnTo>
                  <a:lnTo>
                    <a:pt x="1835860" y="1262006"/>
                  </a:lnTo>
                  <a:lnTo>
                    <a:pt x="1835860" y="1225716"/>
                  </a:lnTo>
                  <a:lnTo>
                    <a:pt x="1810524" y="1202189"/>
                  </a:lnTo>
                  <a:lnTo>
                    <a:pt x="1822525" y="1191902"/>
                  </a:lnTo>
                  <a:lnTo>
                    <a:pt x="1822525" y="1118369"/>
                  </a:lnTo>
                  <a:cubicBezTo>
                    <a:pt x="1822525" y="1115131"/>
                    <a:pt x="1838527" y="1108844"/>
                    <a:pt x="1856720" y="1104082"/>
                  </a:cubicBezTo>
                  <a:lnTo>
                    <a:pt x="1858530" y="1104082"/>
                  </a:lnTo>
                  <a:lnTo>
                    <a:pt x="1858530" y="1072363"/>
                  </a:lnTo>
                  <a:lnTo>
                    <a:pt x="1902059" y="1072363"/>
                  </a:lnTo>
                  <a:lnTo>
                    <a:pt x="1902059" y="886912"/>
                  </a:lnTo>
                  <a:lnTo>
                    <a:pt x="1911584" y="886912"/>
                  </a:lnTo>
                  <a:lnTo>
                    <a:pt x="1911584" y="867862"/>
                  </a:lnTo>
                  <a:lnTo>
                    <a:pt x="1947493" y="867862"/>
                  </a:lnTo>
                  <a:lnTo>
                    <a:pt x="1947493" y="769468"/>
                  </a:lnTo>
                  <a:lnTo>
                    <a:pt x="2320778" y="769468"/>
                  </a:lnTo>
                  <a:lnTo>
                    <a:pt x="2331637" y="784613"/>
                  </a:lnTo>
                  <a:lnTo>
                    <a:pt x="2345448" y="784613"/>
                  </a:lnTo>
                  <a:lnTo>
                    <a:pt x="2364498" y="772135"/>
                  </a:lnTo>
                  <a:lnTo>
                    <a:pt x="2364498" y="754324"/>
                  </a:lnTo>
                  <a:lnTo>
                    <a:pt x="2383548" y="754324"/>
                  </a:lnTo>
                  <a:lnTo>
                    <a:pt x="2398312" y="741751"/>
                  </a:lnTo>
                  <a:lnTo>
                    <a:pt x="2398312" y="727844"/>
                  </a:lnTo>
                  <a:lnTo>
                    <a:pt x="2410218" y="727844"/>
                  </a:lnTo>
                  <a:lnTo>
                    <a:pt x="2424982" y="711271"/>
                  </a:lnTo>
                  <a:lnTo>
                    <a:pt x="2439079" y="731559"/>
                  </a:lnTo>
                  <a:close/>
                  <a:moveTo>
                    <a:pt x="2102846" y="321793"/>
                  </a:moveTo>
                  <a:lnTo>
                    <a:pt x="2134564" y="329699"/>
                  </a:lnTo>
                  <a:lnTo>
                    <a:pt x="2160091" y="301124"/>
                  </a:lnTo>
                  <a:lnTo>
                    <a:pt x="2167807" y="293314"/>
                  </a:lnTo>
                  <a:lnTo>
                    <a:pt x="2228290" y="296076"/>
                  </a:lnTo>
                  <a:lnTo>
                    <a:pt x="2240482" y="309220"/>
                  </a:lnTo>
                  <a:lnTo>
                    <a:pt x="2285440" y="315983"/>
                  </a:lnTo>
                  <a:lnTo>
                    <a:pt x="2323540" y="313126"/>
                  </a:lnTo>
                  <a:lnTo>
                    <a:pt x="2335732" y="304934"/>
                  </a:lnTo>
                  <a:lnTo>
                    <a:pt x="2365641" y="381991"/>
                  </a:lnTo>
                  <a:lnTo>
                    <a:pt x="2360116" y="408947"/>
                  </a:lnTo>
                  <a:lnTo>
                    <a:pt x="2351830" y="468574"/>
                  </a:lnTo>
                  <a:lnTo>
                    <a:pt x="2339638" y="469336"/>
                  </a:lnTo>
                  <a:cubicBezTo>
                    <a:pt x="2333361" y="464316"/>
                    <a:pt x="2327388" y="458944"/>
                    <a:pt x="2321731" y="453238"/>
                  </a:cubicBezTo>
                  <a:cubicBezTo>
                    <a:pt x="2319254" y="449905"/>
                    <a:pt x="2306490" y="434188"/>
                    <a:pt x="2303443" y="430283"/>
                  </a:cubicBezTo>
                  <a:cubicBezTo>
                    <a:pt x="2304490" y="423911"/>
                    <a:pt x="2303995" y="417377"/>
                    <a:pt x="2302014" y="411233"/>
                  </a:cubicBezTo>
                  <a:cubicBezTo>
                    <a:pt x="2299661" y="408142"/>
                    <a:pt x="2296870" y="405414"/>
                    <a:pt x="2293727" y="403137"/>
                  </a:cubicBezTo>
                  <a:cubicBezTo>
                    <a:pt x="2291441" y="401232"/>
                    <a:pt x="2287440" y="397993"/>
                    <a:pt x="2287155" y="396755"/>
                  </a:cubicBezTo>
                  <a:cubicBezTo>
                    <a:pt x="2286202" y="392850"/>
                    <a:pt x="2275058" y="368752"/>
                    <a:pt x="2273725" y="365989"/>
                  </a:cubicBezTo>
                  <a:lnTo>
                    <a:pt x="2272105" y="362560"/>
                  </a:lnTo>
                  <a:lnTo>
                    <a:pt x="2260485" y="376276"/>
                  </a:lnTo>
                  <a:lnTo>
                    <a:pt x="2261532" y="395326"/>
                  </a:lnTo>
                  <a:lnTo>
                    <a:pt x="2269915" y="400946"/>
                  </a:lnTo>
                  <a:lnTo>
                    <a:pt x="2269915" y="412757"/>
                  </a:lnTo>
                  <a:lnTo>
                    <a:pt x="2309824" y="468193"/>
                  </a:lnTo>
                  <a:lnTo>
                    <a:pt x="2317444" y="469050"/>
                  </a:lnTo>
                  <a:lnTo>
                    <a:pt x="2318206" y="483147"/>
                  </a:lnTo>
                  <a:lnTo>
                    <a:pt x="2339161" y="523533"/>
                  </a:lnTo>
                  <a:lnTo>
                    <a:pt x="2344781" y="552108"/>
                  </a:lnTo>
                  <a:lnTo>
                    <a:pt x="2344781" y="552775"/>
                  </a:lnTo>
                  <a:cubicBezTo>
                    <a:pt x="2365831" y="590875"/>
                    <a:pt x="2401931" y="654216"/>
                    <a:pt x="2406598" y="656121"/>
                  </a:cubicBezTo>
                  <a:lnTo>
                    <a:pt x="2429363" y="665646"/>
                  </a:lnTo>
                  <a:lnTo>
                    <a:pt x="2427268" y="668599"/>
                  </a:lnTo>
                  <a:lnTo>
                    <a:pt x="2415933" y="666313"/>
                  </a:lnTo>
                  <a:lnTo>
                    <a:pt x="2421934" y="707365"/>
                  </a:lnTo>
                  <a:lnTo>
                    <a:pt x="2407360" y="723748"/>
                  </a:lnTo>
                  <a:lnTo>
                    <a:pt x="2393835" y="723748"/>
                  </a:lnTo>
                  <a:lnTo>
                    <a:pt x="2393835" y="739655"/>
                  </a:lnTo>
                  <a:lnTo>
                    <a:pt x="2382024" y="749180"/>
                  </a:lnTo>
                  <a:lnTo>
                    <a:pt x="2359735" y="749180"/>
                  </a:lnTo>
                  <a:lnTo>
                    <a:pt x="2359735" y="769278"/>
                  </a:lnTo>
                  <a:lnTo>
                    <a:pt x="2344305" y="779470"/>
                  </a:lnTo>
                  <a:lnTo>
                    <a:pt x="2334780" y="779470"/>
                  </a:lnTo>
                  <a:lnTo>
                    <a:pt x="2323921" y="764325"/>
                  </a:lnTo>
                  <a:lnTo>
                    <a:pt x="1946160" y="764325"/>
                  </a:lnTo>
                  <a:cubicBezTo>
                    <a:pt x="1945626" y="762582"/>
                    <a:pt x="1945245" y="760801"/>
                    <a:pt x="1945017" y="758991"/>
                  </a:cubicBezTo>
                  <a:cubicBezTo>
                    <a:pt x="1944445" y="754895"/>
                    <a:pt x="1943969" y="748799"/>
                    <a:pt x="1943493" y="741274"/>
                  </a:cubicBezTo>
                  <a:cubicBezTo>
                    <a:pt x="1939683" y="679838"/>
                    <a:pt x="1938540" y="514103"/>
                    <a:pt x="1938826" y="397517"/>
                  </a:cubicBezTo>
                  <a:lnTo>
                    <a:pt x="1938826" y="397041"/>
                  </a:lnTo>
                  <a:lnTo>
                    <a:pt x="1930444" y="354083"/>
                  </a:lnTo>
                  <a:lnTo>
                    <a:pt x="1939016" y="321698"/>
                  </a:lnTo>
                  <a:lnTo>
                    <a:pt x="1939016" y="321698"/>
                  </a:lnTo>
                  <a:lnTo>
                    <a:pt x="1930634" y="302648"/>
                  </a:lnTo>
                  <a:lnTo>
                    <a:pt x="1937968" y="289694"/>
                  </a:lnTo>
                  <a:lnTo>
                    <a:pt x="1996642" y="284170"/>
                  </a:lnTo>
                  <a:cubicBezTo>
                    <a:pt x="2012511" y="293448"/>
                    <a:pt x="2028999" y="301626"/>
                    <a:pt x="2045982" y="308649"/>
                  </a:cubicBezTo>
                  <a:cubicBezTo>
                    <a:pt x="2052554" y="310268"/>
                    <a:pt x="2102275" y="321508"/>
                    <a:pt x="2102656" y="321603"/>
                  </a:cubicBezTo>
                  <a:close/>
                  <a:moveTo>
                    <a:pt x="1322749" y="251975"/>
                  </a:moveTo>
                  <a:lnTo>
                    <a:pt x="1322749" y="209398"/>
                  </a:lnTo>
                  <a:lnTo>
                    <a:pt x="1333417" y="216256"/>
                  </a:lnTo>
                  <a:lnTo>
                    <a:pt x="1333417" y="216256"/>
                  </a:lnTo>
                  <a:cubicBezTo>
                    <a:pt x="1346551" y="223607"/>
                    <a:pt x="1360210" y="229974"/>
                    <a:pt x="1374279" y="235306"/>
                  </a:cubicBezTo>
                  <a:cubicBezTo>
                    <a:pt x="1375003" y="235385"/>
                    <a:pt x="1375746" y="235385"/>
                    <a:pt x="1376470" y="235306"/>
                  </a:cubicBezTo>
                  <a:lnTo>
                    <a:pt x="1376470" y="235306"/>
                  </a:lnTo>
                  <a:lnTo>
                    <a:pt x="1377041" y="235306"/>
                  </a:lnTo>
                  <a:lnTo>
                    <a:pt x="1377041" y="235306"/>
                  </a:lnTo>
                  <a:cubicBezTo>
                    <a:pt x="1377765" y="235122"/>
                    <a:pt x="1378460" y="234866"/>
                    <a:pt x="1379137" y="234544"/>
                  </a:cubicBezTo>
                  <a:lnTo>
                    <a:pt x="1379137" y="234544"/>
                  </a:lnTo>
                  <a:lnTo>
                    <a:pt x="1382661" y="233116"/>
                  </a:lnTo>
                  <a:cubicBezTo>
                    <a:pt x="1386233" y="231139"/>
                    <a:pt x="1390138" y="229847"/>
                    <a:pt x="1394186" y="229306"/>
                  </a:cubicBezTo>
                  <a:cubicBezTo>
                    <a:pt x="1406540" y="229775"/>
                    <a:pt x="1418846" y="231273"/>
                    <a:pt x="1430953" y="233782"/>
                  </a:cubicBezTo>
                  <a:cubicBezTo>
                    <a:pt x="1434763" y="235687"/>
                    <a:pt x="1455813" y="243974"/>
                    <a:pt x="1457242" y="244450"/>
                  </a:cubicBezTo>
                  <a:lnTo>
                    <a:pt x="1485817" y="248070"/>
                  </a:lnTo>
                  <a:lnTo>
                    <a:pt x="1493341" y="258071"/>
                  </a:lnTo>
                  <a:cubicBezTo>
                    <a:pt x="1493608" y="262787"/>
                    <a:pt x="1494675" y="267424"/>
                    <a:pt x="1496484" y="271787"/>
                  </a:cubicBezTo>
                  <a:cubicBezTo>
                    <a:pt x="1496484" y="272359"/>
                    <a:pt x="1497913" y="274549"/>
                    <a:pt x="1499056" y="276931"/>
                  </a:cubicBezTo>
                  <a:cubicBezTo>
                    <a:pt x="1506486" y="292742"/>
                    <a:pt x="1511439" y="301410"/>
                    <a:pt x="1516106" y="302172"/>
                  </a:cubicBezTo>
                  <a:cubicBezTo>
                    <a:pt x="1520773" y="302934"/>
                    <a:pt x="1561826" y="307696"/>
                    <a:pt x="1563731" y="307792"/>
                  </a:cubicBezTo>
                  <a:cubicBezTo>
                    <a:pt x="1584972" y="312459"/>
                    <a:pt x="1619738" y="320269"/>
                    <a:pt x="1622500" y="321698"/>
                  </a:cubicBezTo>
                  <a:cubicBezTo>
                    <a:pt x="1625263" y="323127"/>
                    <a:pt x="1651075" y="347225"/>
                    <a:pt x="1667649" y="363132"/>
                  </a:cubicBezTo>
                  <a:lnTo>
                    <a:pt x="1668982" y="364275"/>
                  </a:lnTo>
                  <a:lnTo>
                    <a:pt x="1690604" y="351892"/>
                  </a:lnTo>
                  <a:cubicBezTo>
                    <a:pt x="1700196" y="345460"/>
                    <a:pt x="1708797" y="337663"/>
                    <a:pt x="1716131" y="328747"/>
                  </a:cubicBezTo>
                  <a:cubicBezTo>
                    <a:pt x="1717084" y="324937"/>
                    <a:pt x="1720703" y="305791"/>
                    <a:pt x="1720798" y="305029"/>
                  </a:cubicBezTo>
                  <a:lnTo>
                    <a:pt x="1720798" y="304077"/>
                  </a:lnTo>
                  <a:lnTo>
                    <a:pt x="1720798" y="303315"/>
                  </a:lnTo>
                  <a:cubicBezTo>
                    <a:pt x="1715426" y="294664"/>
                    <a:pt x="1710768" y="285585"/>
                    <a:pt x="1706892" y="276169"/>
                  </a:cubicBezTo>
                  <a:lnTo>
                    <a:pt x="1706892" y="259119"/>
                  </a:lnTo>
                  <a:lnTo>
                    <a:pt x="1767566" y="223305"/>
                  </a:lnTo>
                  <a:cubicBezTo>
                    <a:pt x="1773281" y="223305"/>
                    <a:pt x="1807762" y="226067"/>
                    <a:pt x="1810524" y="226067"/>
                  </a:cubicBezTo>
                  <a:cubicBezTo>
                    <a:pt x="1813286" y="226067"/>
                    <a:pt x="1824811" y="230639"/>
                    <a:pt x="1836146" y="235021"/>
                  </a:cubicBezTo>
                  <a:lnTo>
                    <a:pt x="1843671" y="252928"/>
                  </a:lnTo>
                  <a:lnTo>
                    <a:pt x="1844528" y="252928"/>
                  </a:lnTo>
                  <a:cubicBezTo>
                    <a:pt x="1850567" y="256227"/>
                    <a:pt x="1856958" y="258846"/>
                    <a:pt x="1863578" y="260738"/>
                  </a:cubicBezTo>
                  <a:cubicBezTo>
                    <a:pt x="1865673" y="260738"/>
                    <a:pt x="1882628" y="265596"/>
                    <a:pt x="1897011" y="270263"/>
                  </a:cubicBezTo>
                  <a:lnTo>
                    <a:pt x="1920252" y="270263"/>
                  </a:lnTo>
                  <a:lnTo>
                    <a:pt x="1934635" y="287980"/>
                  </a:lnTo>
                  <a:lnTo>
                    <a:pt x="1926348" y="302839"/>
                  </a:lnTo>
                  <a:lnTo>
                    <a:pt x="1935015" y="321889"/>
                  </a:lnTo>
                  <a:lnTo>
                    <a:pt x="1926634" y="353226"/>
                  </a:lnTo>
                  <a:lnTo>
                    <a:pt x="1926634" y="353797"/>
                  </a:lnTo>
                  <a:lnTo>
                    <a:pt x="1935206" y="397612"/>
                  </a:lnTo>
                  <a:lnTo>
                    <a:pt x="1935206" y="401518"/>
                  </a:lnTo>
                  <a:cubicBezTo>
                    <a:pt x="1935206" y="440761"/>
                    <a:pt x="1935206" y="553156"/>
                    <a:pt x="1936730" y="643357"/>
                  </a:cubicBezTo>
                  <a:lnTo>
                    <a:pt x="1936730" y="644881"/>
                  </a:lnTo>
                  <a:lnTo>
                    <a:pt x="1936730" y="657645"/>
                  </a:lnTo>
                  <a:lnTo>
                    <a:pt x="1936730" y="659455"/>
                  </a:lnTo>
                  <a:cubicBezTo>
                    <a:pt x="1936730" y="663550"/>
                    <a:pt x="1936730" y="667456"/>
                    <a:pt x="1936730" y="671361"/>
                  </a:cubicBezTo>
                  <a:cubicBezTo>
                    <a:pt x="1936778" y="672151"/>
                    <a:pt x="1936778" y="672952"/>
                    <a:pt x="1936730" y="673742"/>
                  </a:cubicBezTo>
                  <a:cubicBezTo>
                    <a:pt x="1936730" y="677266"/>
                    <a:pt x="1936730" y="680600"/>
                    <a:pt x="1936730" y="684029"/>
                  </a:cubicBezTo>
                  <a:cubicBezTo>
                    <a:pt x="1936730" y="685172"/>
                    <a:pt x="1936730" y="686410"/>
                    <a:pt x="1936730" y="687553"/>
                  </a:cubicBezTo>
                  <a:lnTo>
                    <a:pt x="1936730" y="696031"/>
                  </a:lnTo>
                  <a:cubicBezTo>
                    <a:pt x="1936730" y="697555"/>
                    <a:pt x="1936730" y="699174"/>
                    <a:pt x="1936730" y="700603"/>
                  </a:cubicBezTo>
                  <a:cubicBezTo>
                    <a:pt x="1936730" y="702031"/>
                    <a:pt x="1936730" y="705651"/>
                    <a:pt x="1936730" y="708032"/>
                  </a:cubicBezTo>
                  <a:cubicBezTo>
                    <a:pt x="1936730" y="710413"/>
                    <a:pt x="1936730" y="711080"/>
                    <a:pt x="1936730" y="712604"/>
                  </a:cubicBezTo>
                  <a:lnTo>
                    <a:pt x="1936730" y="719272"/>
                  </a:lnTo>
                  <a:cubicBezTo>
                    <a:pt x="1936730" y="720796"/>
                    <a:pt x="1936730" y="722320"/>
                    <a:pt x="1936730" y="723748"/>
                  </a:cubicBezTo>
                  <a:cubicBezTo>
                    <a:pt x="1936730" y="725177"/>
                    <a:pt x="1936730" y="727558"/>
                    <a:pt x="1936730" y="729368"/>
                  </a:cubicBezTo>
                  <a:cubicBezTo>
                    <a:pt x="1936730" y="731178"/>
                    <a:pt x="1936730" y="732511"/>
                    <a:pt x="1936730" y="733940"/>
                  </a:cubicBezTo>
                  <a:lnTo>
                    <a:pt x="1936730" y="738703"/>
                  </a:lnTo>
                  <a:lnTo>
                    <a:pt x="1936730" y="742894"/>
                  </a:lnTo>
                  <a:lnTo>
                    <a:pt x="1936730" y="746894"/>
                  </a:lnTo>
                  <a:cubicBezTo>
                    <a:pt x="1936730" y="748228"/>
                    <a:pt x="1936730" y="749466"/>
                    <a:pt x="1936730" y="750704"/>
                  </a:cubicBezTo>
                  <a:lnTo>
                    <a:pt x="1936730" y="753943"/>
                  </a:lnTo>
                  <a:cubicBezTo>
                    <a:pt x="1936730" y="755086"/>
                    <a:pt x="1936730" y="756133"/>
                    <a:pt x="1936730" y="757181"/>
                  </a:cubicBezTo>
                  <a:lnTo>
                    <a:pt x="1936730" y="759658"/>
                  </a:lnTo>
                  <a:cubicBezTo>
                    <a:pt x="1936730" y="760610"/>
                    <a:pt x="1936730" y="761467"/>
                    <a:pt x="1936730" y="762229"/>
                  </a:cubicBezTo>
                  <a:cubicBezTo>
                    <a:pt x="1936768" y="762829"/>
                    <a:pt x="1936768" y="763439"/>
                    <a:pt x="1936730" y="764039"/>
                  </a:cubicBezTo>
                  <a:cubicBezTo>
                    <a:pt x="1936730" y="764706"/>
                    <a:pt x="1936730" y="765277"/>
                    <a:pt x="1937206" y="765849"/>
                  </a:cubicBezTo>
                  <a:cubicBezTo>
                    <a:pt x="1937149" y="766192"/>
                    <a:pt x="1937149" y="766554"/>
                    <a:pt x="1937206" y="766897"/>
                  </a:cubicBezTo>
                  <a:cubicBezTo>
                    <a:pt x="1937206" y="766897"/>
                    <a:pt x="1937206" y="767468"/>
                    <a:pt x="1937206" y="767659"/>
                  </a:cubicBezTo>
                  <a:lnTo>
                    <a:pt x="1937206" y="862909"/>
                  </a:lnTo>
                  <a:lnTo>
                    <a:pt x="1901297" y="862909"/>
                  </a:lnTo>
                  <a:lnTo>
                    <a:pt x="1901297" y="881959"/>
                  </a:lnTo>
                  <a:lnTo>
                    <a:pt x="1894725" y="881959"/>
                  </a:lnTo>
                  <a:lnTo>
                    <a:pt x="1647075" y="756133"/>
                  </a:lnTo>
                  <a:lnTo>
                    <a:pt x="1647075" y="756133"/>
                  </a:lnTo>
                  <a:lnTo>
                    <a:pt x="1529822" y="696602"/>
                  </a:lnTo>
                  <a:lnTo>
                    <a:pt x="1529060" y="696602"/>
                  </a:lnTo>
                  <a:lnTo>
                    <a:pt x="1480197" y="708127"/>
                  </a:lnTo>
                  <a:lnTo>
                    <a:pt x="1480197" y="708127"/>
                  </a:lnTo>
                  <a:lnTo>
                    <a:pt x="1436953" y="718224"/>
                  </a:lnTo>
                  <a:lnTo>
                    <a:pt x="1428000" y="705556"/>
                  </a:lnTo>
                  <a:lnTo>
                    <a:pt x="1343323" y="682124"/>
                  </a:lnTo>
                  <a:lnTo>
                    <a:pt x="1333798" y="641833"/>
                  </a:lnTo>
                  <a:lnTo>
                    <a:pt x="1272552" y="641833"/>
                  </a:lnTo>
                  <a:cubicBezTo>
                    <a:pt x="1265884" y="641833"/>
                    <a:pt x="1260360" y="630784"/>
                    <a:pt x="1258550" y="626022"/>
                  </a:cubicBezTo>
                  <a:cubicBezTo>
                    <a:pt x="1258626" y="614878"/>
                    <a:pt x="1257988" y="603743"/>
                    <a:pt x="1256645" y="592684"/>
                  </a:cubicBezTo>
                  <a:cubicBezTo>
                    <a:pt x="1253454" y="582502"/>
                    <a:pt x="1248349" y="573034"/>
                    <a:pt x="1241596" y="564776"/>
                  </a:cubicBezTo>
                  <a:cubicBezTo>
                    <a:pt x="1238643" y="560585"/>
                    <a:pt x="1235880" y="556585"/>
                    <a:pt x="1233595" y="552870"/>
                  </a:cubicBezTo>
                  <a:cubicBezTo>
                    <a:pt x="1232356" y="550774"/>
                    <a:pt x="1232928" y="549727"/>
                    <a:pt x="1233595" y="549346"/>
                  </a:cubicBezTo>
                  <a:cubicBezTo>
                    <a:pt x="1235785" y="545345"/>
                    <a:pt x="1248454" y="543250"/>
                    <a:pt x="1256740" y="542964"/>
                  </a:cubicBezTo>
                  <a:lnTo>
                    <a:pt x="1260360" y="542964"/>
                  </a:lnTo>
                  <a:lnTo>
                    <a:pt x="1258836" y="539630"/>
                  </a:lnTo>
                  <a:cubicBezTo>
                    <a:pt x="1252359" y="526047"/>
                    <a:pt x="1247958" y="511569"/>
                    <a:pt x="1245787" y="496672"/>
                  </a:cubicBezTo>
                  <a:cubicBezTo>
                    <a:pt x="1246053" y="488176"/>
                    <a:pt x="1250606" y="480394"/>
                    <a:pt x="1257883" y="476003"/>
                  </a:cubicBezTo>
                  <a:lnTo>
                    <a:pt x="1259122" y="475241"/>
                  </a:lnTo>
                  <a:lnTo>
                    <a:pt x="1260360" y="425330"/>
                  </a:lnTo>
                  <a:lnTo>
                    <a:pt x="1239595" y="386087"/>
                  </a:lnTo>
                  <a:lnTo>
                    <a:pt x="1239595" y="342939"/>
                  </a:lnTo>
                  <a:cubicBezTo>
                    <a:pt x="1239557" y="342750"/>
                    <a:pt x="1239557" y="342556"/>
                    <a:pt x="1239595" y="342367"/>
                  </a:cubicBezTo>
                  <a:cubicBezTo>
                    <a:pt x="1239595" y="342367"/>
                    <a:pt x="1239595" y="342367"/>
                    <a:pt x="1239595" y="342367"/>
                  </a:cubicBezTo>
                  <a:lnTo>
                    <a:pt x="1239595" y="341796"/>
                  </a:lnTo>
                  <a:lnTo>
                    <a:pt x="1239595" y="341796"/>
                  </a:lnTo>
                  <a:lnTo>
                    <a:pt x="1240643" y="341034"/>
                  </a:lnTo>
                  <a:lnTo>
                    <a:pt x="1241500" y="341034"/>
                  </a:lnTo>
                  <a:lnTo>
                    <a:pt x="1242358" y="341034"/>
                  </a:lnTo>
                  <a:lnTo>
                    <a:pt x="1244358" y="340367"/>
                  </a:lnTo>
                  <a:lnTo>
                    <a:pt x="1245787" y="340367"/>
                  </a:lnTo>
                  <a:lnTo>
                    <a:pt x="1247596" y="340367"/>
                  </a:lnTo>
                  <a:lnTo>
                    <a:pt x="1249311" y="340367"/>
                  </a:lnTo>
                  <a:lnTo>
                    <a:pt x="1251502" y="340367"/>
                  </a:lnTo>
                  <a:lnTo>
                    <a:pt x="1252645" y="340367"/>
                  </a:lnTo>
                  <a:cubicBezTo>
                    <a:pt x="1256131" y="340145"/>
                    <a:pt x="1259636" y="340145"/>
                    <a:pt x="1263122" y="340367"/>
                  </a:cubicBezTo>
                  <a:lnTo>
                    <a:pt x="1265503" y="340367"/>
                  </a:lnTo>
                  <a:lnTo>
                    <a:pt x="1266265" y="339605"/>
                  </a:lnTo>
                  <a:lnTo>
                    <a:pt x="1276743" y="329032"/>
                  </a:lnTo>
                  <a:lnTo>
                    <a:pt x="1284458" y="321317"/>
                  </a:lnTo>
                  <a:lnTo>
                    <a:pt x="1268266" y="287218"/>
                  </a:lnTo>
                  <a:lnTo>
                    <a:pt x="1277029" y="287218"/>
                  </a:lnTo>
                  <a:lnTo>
                    <a:pt x="1296079" y="264167"/>
                  </a:lnTo>
                  <a:close/>
                  <a:moveTo>
                    <a:pt x="1253597" y="5659"/>
                  </a:moveTo>
                  <a:lnTo>
                    <a:pt x="1261312" y="5659"/>
                  </a:lnTo>
                  <a:lnTo>
                    <a:pt x="1270837" y="24232"/>
                  </a:lnTo>
                  <a:lnTo>
                    <a:pt x="1276838" y="36139"/>
                  </a:lnTo>
                  <a:lnTo>
                    <a:pt x="1298460" y="21375"/>
                  </a:lnTo>
                  <a:lnTo>
                    <a:pt x="1301413" y="24328"/>
                  </a:lnTo>
                  <a:lnTo>
                    <a:pt x="1277029" y="67571"/>
                  </a:lnTo>
                  <a:lnTo>
                    <a:pt x="1282839" y="77096"/>
                  </a:lnTo>
                  <a:lnTo>
                    <a:pt x="1303889" y="88050"/>
                  </a:lnTo>
                  <a:lnTo>
                    <a:pt x="1303889" y="110529"/>
                  </a:lnTo>
                  <a:lnTo>
                    <a:pt x="1292269" y="127483"/>
                  </a:lnTo>
                  <a:lnTo>
                    <a:pt x="1250835" y="156439"/>
                  </a:lnTo>
                  <a:lnTo>
                    <a:pt x="1256550" y="175489"/>
                  </a:lnTo>
                  <a:lnTo>
                    <a:pt x="1258359" y="175489"/>
                  </a:lnTo>
                  <a:cubicBezTo>
                    <a:pt x="1270923" y="174635"/>
                    <a:pt x="1283534" y="175436"/>
                    <a:pt x="1295888" y="177871"/>
                  </a:cubicBezTo>
                  <a:cubicBezTo>
                    <a:pt x="1298765" y="184923"/>
                    <a:pt x="1302298" y="191684"/>
                    <a:pt x="1306461" y="198064"/>
                  </a:cubicBezTo>
                  <a:lnTo>
                    <a:pt x="1317510" y="206255"/>
                  </a:lnTo>
                  <a:lnTo>
                    <a:pt x="1317510" y="248546"/>
                  </a:lnTo>
                  <a:lnTo>
                    <a:pt x="1293983" y="258071"/>
                  </a:lnTo>
                  <a:lnTo>
                    <a:pt x="1274933" y="280360"/>
                  </a:lnTo>
                  <a:lnTo>
                    <a:pt x="1260931" y="280360"/>
                  </a:lnTo>
                  <a:lnTo>
                    <a:pt x="1278934" y="318460"/>
                  </a:lnTo>
                  <a:lnTo>
                    <a:pt x="1263789" y="333509"/>
                  </a:lnTo>
                  <a:cubicBezTo>
                    <a:pt x="1259855" y="333287"/>
                    <a:pt x="1255912" y="333287"/>
                    <a:pt x="1251978" y="333509"/>
                  </a:cubicBezTo>
                  <a:lnTo>
                    <a:pt x="1251978" y="333509"/>
                  </a:lnTo>
                  <a:lnTo>
                    <a:pt x="1250073" y="333509"/>
                  </a:lnTo>
                  <a:lnTo>
                    <a:pt x="1250073" y="333509"/>
                  </a:lnTo>
                  <a:lnTo>
                    <a:pt x="1248168" y="333509"/>
                  </a:lnTo>
                  <a:lnTo>
                    <a:pt x="1246739" y="333509"/>
                  </a:lnTo>
                  <a:lnTo>
                    <a:pt x="1246263" y="333509"/>
                  </a:lnTo>
                  <a:lnTo>
                    <a:pt x="1243405" y="334176"/>
                  </a:lnTo>
                  <a:lnTo>
                    <a:pt x="1225975" y="258643"/>
                  </a:lnTo>
                  <a:lnTo>
                    <a:pt x="1225117" y="258643"/>
                  </a:lnTo>
                  <a:cubicBezTo>
                    <a:pt x="1210554" y="248893"/>
                    <a:pt x="1195266" y="240264"/>
                    <a:pt x="1179397" y="232830"/>
                  </a:cubicBezTo>
                  <a:cubicBezTo>
                    <a:pt x="1177397" y="232163"/>
                    <a:pt x="1177302" y="231306"/>
                    <a:pt x="1177207" y="230925"/>
                  </a:cubicBezTo>
                  <a:cubicBezTo>
                    <a:pt x="1176540" y="227210"/>
                    <a:pt x="1184160" y="218828"/>
                    <a:pt x="1189875" y="214161"/>
                  </a:cubicBezTo>
                  <a:lnTo>
                    <a:pt x="1193304" y="211303"/>
                  </a:lnTo>
                  <a:lnTo>
                    <a:pt x="1189017" y="210065"/>
                  </a:lnTo>
                  <a:lnTo>
                    <a:pt x="1163586" y="202731"/>
                  </a:lnTo>
                  <a:cubicBezTo>
                    <a:pt x="1160919" y="201112"/>
                    <a:pt x="1156537" y="183681"/>
                    <a:pt x="1154061" y="167774"/>
                  </a:cubicBezTo>
                  <a:lnTo>
                    <a:pt x="1201686" y="122340"/>
                  </a:lnTo>
                  <a:lnTo>
                    <a:pt x="1195018" y="44235"/>
                  </a:lnTo>
                  <a:lnTo>
                    <a:pt x="1206258" y="33091"/>
                  </a:lnTo>
                  <a:lnTo>
                    <a:pt x="1206258" y="32233"/>
                  </a:lnTo>
                  <a:cubicBezTo>
                    <a:pt x="1206258" y="32233"/>
                    <a:pt x="1206258" y="29566"/>
                    <a:pt x="1206925" y="25471"/>
                  </a:cubicBezTo>
                  <a:lnTo>
                    <a:pt x="1224736" y="13850"/>
                  </a:lnTo>
                  <a:close/>
                  <a:moveTo>
                    <a:pt x="754487" y="114148"/>
                  </a:moveTo>
                  <a:lnTo>
                    <a:pt x="774585" y="91384"/>
                  </a:lnTo>
                  <a:lnTo>
                    <a:pt x="807065" y="81859"/>
                  </a:lnTo>
                  <a:cubicBezTo>
                    <a:pt x="811037" y="84233"/>
                    <a:pt x="815590" y="85453"/>
                    <a:pt x="820209" y="85383"/>
                  </a:cubicBezTo>
                  <a:cubicBezTo>
                    <a:pt x="824305" y="84430"/>
                    <a:pt x="835354" y="71762"/>
                    <a:pt x="840212" y="66333"/>
                  </a:cubicBezTo>
                  <a:lnTo>
                    <a:pt x="862977" y="52712"/>
                  </a:lnTo>
                  <a:lnTo>
                    <a:pt x="913364" y="52712"/>
                  </a:lnTo>
                  <a:lnTo>
                    <a:pt x="929937" y="46997"/>
                  </a:lnTo>
                  <a:lnTo>
                    <a:pt x="946035" y="46997"/>
                  </a:lnTo>
                  <a:lnTo>
                    <a:pt x="965942" y="33757"/>
                  </a:lnTo>
                  <a:lnTo>
                    <a:pt x="979087" y="33757"/>
                  </a:lnTo>
                  <a:cubicBezTo>
                    <a:pt x="987268" y="31574"/>
                    <a:pt x="995612" y="30045"/>
                    <a:pt x="1004042" y="29185"/>
                  </a:cubicBezTo>
                  <a:lnTo>
                    <a:pt x="1033379" y="29185"/>
                  </a:lnTo>
                  <a:cubicBezTo>
                    <a:pt x="1037656" y="33220"/>
                    <a:pt x="1042628" y="36447"/>
                    <a:pt x="1048048" y="38710"/>
                  </a:cubicBezTo>
                  <a:cubicBezTo>
                    <a:pt x="1052905" y="39663"/>
                    <a:pt x="1077670" y="40520"/>
                    <a:pt x="1078718" y="40615"/>
                  </a:cubicBezTo>
                  <a:lnTo>
                    <a:pt x="1079385" y="40615"/>
                  </a:lnTo>
                  <a:lnTo>
                    <a:pt x="1097292" y="28709"/>
                  </a:lnTo>
                  <a:lnTo>
                    <a:pt x="1107484" y="20137"/>
                  </a:lnTo>
                  <a:cubicBezTo>
                    <a:pt x="1110627" y="21470"/>
                    <a:pt x="1118342" y="24899"/>
                    <a:pt x="1121962" y="26995"/>
                  </a:cubicBezTo>
                  <a:cubicBezTo>
                    <a:pt x="1125581" y="29090"/>
                    <a:pt x="1143488" y="23756"/>
                    <a:pt x="1151965" y="20232"/>
                  </a:cubicBezTo>
                  <a:lnTo>
                    <a:pt x="1165110" y="33948"/>
                  </a:lnTo>
                  <a:lnTo>
                    <a:pt x="1197114" y="31948"/>
                  </a:lnTo>
                  <a:lnTo>
                    <a:pt x="1201876" y="28804"/>
                  </a:lnTo>
                  <a:cubicBezTo>
                    <a:pt x="1201876" y="29662"/>
                    <a:pt x="1201876" y="30424"/>
                    <a:pt x="1201876" y="30900"/>
                  </a:cubicBezTo>
                  <a:lnTo>
                    <a:pt x="1190351" y="42425"/>
                  </a:lnTo>
                  <a:lnTo>
                    <a:pt x="1196923" y="120530"/>
                  </a:lnTo>
                  <a:lnTo>
                    <a:pt x="1149298" y="166060"/>
                  </a:lnTo>
                  <a:lnTo>
                    <a:pt x="1149298" y="167298"/>
                  </a:lnTo>
                  <a:cubicBezTo>
                    <a:pt x="1151584" y="181395"/>
                    <a:pt x="1156156" y="205398"/>
                    <a:pt x="1162443" y="207303"/>
                  </a:cubicBezTo>
                  <a:lnTo>
                    <a:pt x="1183779" y="213399"/>
                  </a:lnTo>
                  <a:cubicBezTo>
                    <a:pt x="1179112" y="217876"/>
                    <a:pt x="1171682" y="225877"/>
                    <a:pt x="1172825" y="231877"/>
                  </a:cubicBezTo>
                  <a:cubicBezTo>
                    <a:pt x="1173406" y="234562"/>
                    <a:pt x="1175483" y="236673"/>
                    <a:pt x="1178159" y="237307"/>
                  </a:cubicBezTo>
                  <a:cubicBezTo>
                    <a:pt x="1193389" y="244460"/>
                    <a:pt x="1208067" y="252738"/>
                    <a:pt x="1222069" y="262072"/>
                  </a:cubicBezTo>
                  <a:lnTo>
                    <a:pt x="1239214" y="336462"/>
                  </a:lnTo>
                  <a:cubicBezTo>
                    <a:pt x="1238767" y="336731"/>
                    <a:pt x="1238347" y="337051"/>
                    <a:pt x="1237976" y="337414"/>
                  </a:cubicBezTo>
                  <a:lnTo>
                    <a:pt x="1237309" y="337414"/>
                  </a:lnTo>
                  <a:lnTo>
                    <a:pt x="1237309" y="337414"/>
                  </a:lnTo>
                  <a:cubicBezTo>
                    <a:pt x="1236709" y="338040"/>
                    <a:pt x="1236195" y="338745"/>
                    <a:pt x="1235785" y="339510"/>
                  </a:cubicBezTo>
                  <a:cubicBezTo>
                    <a:pt x="1235785" y="339510"/>
                    <a:pt x="1235785" y="339510"/>
                    <a:pt x="1235785" y="339510"/>
                  </a:cubicBezTo>
                  <a:cubicBezTo>
                    <a:pt x="1235671" y="340299"/>
                    <a:pt x="1235671" y="341101"/>
                    <a:pt x="1235785" y="341891"/>
                  </a:cubicBezTo>
                  <a:lnTo>
                    <a:pt x="1235785" y="385516"/>
                  </a:lnTo>
                  <a:lnTo>
                    <a:pt x="1256645" y="424949"/>
                  </a:lnTo>
                  <a:lnTo>
                    <a:pt x="1260265" y="471336"/>
                  </a:lnTo>
                  <a:cubicBezTo>
                    <a:pt x="1252254" y="476737"/>
                    <a:pt x="1247358" y="485680"/>
                    <a:pt x="1247120" y="495339"/>
                  </a:cubicBezTo>
                  <a:cubicBezTo>
                    <a:pt x="1248882" y="509836"/>
                    <a:pt x="1252968" y="523952"/>
                    <a:pt x="1259217" y="537154"/>
                  </a:cubicBezTo>
                  <a:cubicBezTo>
                    <a:pt x="1252263" y="537630"/>
                    <a:pt x="1238929" y="539440"/>
                    <a:pt x="1235500" y="545821"/>
                  </a:cubicBezTo>
                  <a:cubicBezTo>
                    <a:pt x="1234128" y="548441"/>
                    <a:pt x="1234347" y="551613"/>
                    <a:pt x="1236071" y="554013"/>
                  </a:cubicBezTo>
                  <a:cubicBezTo>
                    <a:pt x="1238452" y="557918"/>
                    <a:pt x="1241405" y="562204"/>
                    <a:pt x="1244263" y="566300"/>
                  </a:cubicBezTo>
                  <a:cubicBezTo>
                    <a:pt x="1250616" y="573996"/>
                    <a:pt x="1255454" y="582816"/>
                    <a:pt x="1258550" y="592303"/>
                  </a:cubicBezTo>
                  <a:cubicBezTo>
                    <a:pt x="1259798" y="603248"/>
                    <a:pt x="1260407" y="614249"/>
                    <a:pt x="1260360" y="625260"/>
                  </a:cubicBezTo>
                  <a:lnTo>
                    <a:pt x="1260360" y="626022"/>
                  </a:lnTo>
                  <a:cubicBezTo>
                    <a:pt x="1260360" y="626784"/>
                    <a:pt x="1267313" y="645072"/>
                    <a:pt x="1278934" y="645072"/>
                  </a:cubicBezTo>
                  <a:lnTo>
                    <a:pt x="1336084" y="645072"/>
                  </a:lnTo>
                  <a:lnTo>
                    <a:pt x="1344656" y="681457"/>
                  </a:lnTo>
                  <a:lnTo>
                    <a:pt x="1150346" y="809950"/>
                  </a:lnTo>
                  <a:lnTo>
                    <a:pt x="1069288" y="882530"/>
                  </a:lnTo>
                  <a:lnTo>
                    <a:pt x="995565" y="899389"/>
                  </a:lnTo>
                  <a:lnTo>
                    <a:pt x="995565" y="899389"/>
                  </a:lnTo>
                  <a:lnTo>
                    <a:pt x="948987" y="910057"/>
                  </a:lnTo>
                  <a:lnTo>
                    <a:pt x="941272" y="902247"/>
                  </a:lnTo>
                  <a:lnTo>
                    <a:pt x="950797" y="885292"/>
                  </a:lnTo>
                  <a:lnTo>
                    <a:pt x="950797" y="854717"/>
                  </a:lnTo>
                  <a:lnTo>
                    <a:pt x="948321" y="854717"/>
                  </a:lnTo>
                  <a:cubicBezTo>
                    <a:pt x="932804" y="855508"/>
                    <a:pt x="917260" y="855508"/>
                    <a:pt x="901744" y="854717"/>
                  </a:cubicBezTo>
                  <a:cubicBezTo>
                    <a:pt x="899038" y="854698"/>
                    <a:pt x="896343" y="854308"/>
                    <a:pt x="893742" y="853574"/>
                  </a:cubicBezTo>
                  <a:cubicBezTo>
                    <a:pt x="894695" y="852717"/>
                    <a:pt x="896505" y="851479"/>
                    <a:pt x="897648" y="850621"/>
                  </a:cubicBezTo>
                  <a:cubicBezTo>
                    <a:pt x="901553" y="848050"/>
                    <a:pt x="905934" y="845097"/>
                    <a:pt x="903553" y="841096"/>
                  </a:cubicBezTo>
                  <a:cubicBezTo>
                    <a:pt x="901172" y="837096"/>
                    <a:pt x="894028" y="837763"/>
                    <a:pt x="882979" y="839191"/>
                  </a:cubicBezTo>
                  <a:cubicBezTo>
                    <a:pt x="879741" y="839191"/>
                    <a:pt x="876598" y="839953"/>
                    <a:pt x="874597" y="839953"/>
                  </a:cubicBezTo>
                  <a:lnTo>
                    <a:pt x="873835" y="839953"/>
                  </a:lnTo>
                  <a:cubicBezTo>
                    <a:pt x="874197" y="837725"/>
                    <a:pt x="875112" y="835629"/>
                    <a:pt x="876502" y="833857"/>
                  </a:cubicBezTo>
                  <a:lnTo>
                    <a:pt x="878121" y="831571"/>
                  </a:lnTo>
                  <a:lnTo>
                    <a:pt x="875645" y="830333"/>
                  </a:lnTo>
                  <a:cubicBezTo>
                    <a:pt x="875645" y="830333"/>
                    <a:pt x="858691" y="821856"/>
                    <a:pt x="854595" y="819094"/>
                  </a:cubicBezTo>
                  <a:cubicBezTo>
                    <a:pt x="853271" y="813331"/>
                    <a:pt x="853633" y="807321"/>
                    <a:pt x="855642" y="801758"/>
                  </a:cubicBezTo>
                  <a:lnTo>
                    <a:pt x="855642" y="800139"/>
                  </a:lnTo>
                  <a:lnTo>
                    <a:pt x="585990" y="613639"/>
                  </a:lnTo>
                  <a:lnTo>
                    <a:pt x="585990" y="613639"/>
                  </a:lnTo>
                  <a:lnTo>
                    <a:pt x="425303" y="502292"/>
                  </a:lnTo>
                  <a:lnTo>
                    <a:pt x="425303" y="431045"/>
                  </a:lnTo>
                  <a:cubicBezTo>
                    <a:pt x="448544" y="417615"/>
                    <a:pt x="474452" y="403327"/>
                    <a:pt x="480262" y="401137"/>
                  </a:cubicBezTo>
                  <a:lnTo>
                    <a:pt x="481120" y="401137"/>
                  </a:lnTo>
                  <a:cubicBezTo>
                    <a:pt x="485977" y="401137"/>
                    <a:pt x="488740" y="392945"/>
                    <a:pt x="490168" y="386944"/>
                  </a:cubicBezTo>
                  <a:lnTo>
                    <a:pt x="516838" y="386944"/>
                  </a:lnTo>
                  <a:lnTo>
                    <a:pt x="523887" y="369895"/>
                  </a:lnTo>
                  <a:lnTo>
                    <a:pt x="553509" y="369895"/>
                  </a:lnTo>
                  <a:lnTo>
                    <a:pt x="587133" y="360370"/>
                  </a:lnTo>
                  <a:lnTo>
                    <a:pt x="587133" y="346749"/>
                  </a:lnTo>
                  <a:lnTo>
                    <a:pt x="606945" y="346749"/>
                  </a:lnTo>
                  <a:lnTo>
                    <a:pt x="607612" y="346177"/>
                  </a:lnTo>
                  <a:cubicBezTo>
                    <a:pt x="609612" y="344558"/>
                    <a:pt x="626662" y="329794"/>
                    <a:pt x="628281" y="320650"/>
                  </a:cubicBezTo>
                  <a:cubicBezTo>
                    <a:pt x="628357" y="320151"/>
                    <a:pt x="628681" y="319723"/>
                    <a:pt x="629138" y="319507"/>
                  </a:cubicBezTo>
                  <a:cubicBezTo>
                    <a:pt x="635987" y="318553"/>
                    <a:pt x="642959" y="319578"/>
                    <a:pt x="649236" y="322460"/>
                  </a:cubicBezTo>
                  <a:lnTo>
                    <a:pt x="650569" y="322460"/>
                  </a:lnTo>
                  <a:lnTo>
                    <a:pt x="663047" y="312078"/>
                  </a:lnTo>
                  <a:lnTo>
                    <a:pt x="645426" y="304077"/>
                  </a:lnTo>
                  <a:lnTo>
                    <a:pt x="645426" y="284741"/>
                  </a:lnTo>
                  <a:lnTo>
                    <a:pt x="683050" y="284741"/>
                  </a:lnTo>
                  <a:lnTo>
                    <a:pt x="691622" y="260167"/>
                  </a:lnTo>
                  <a:lnTo>
                    <a:pt x="759535" y="260167"/>
                  </a:lnTo>
                  <a:lnTo>
                    <a:pt x="772394" y="231592"/>
                  </a:lnTo>
                  <a:lnTo>
                    <a:pt x="739152" y="210637"/>
                  </a:lnTo>
                  <a:lnTo>
                    <a:pt x="739152" y="128722"/>
                  </a:lnTo>
                  <a:lnTo>
                    <a:pt x="725436" y="119197"/>
                  </a:lnTo>
                  <a:close/>
                  <a:moveTo>
                    <a:pt x="223754" y="476098"/>
                  </a:moveTo>
                  <a:lnTo>
                    <a:pt x="291572" y="457048"/>
                  </a:lnTo>
                  <a:lnTo>
                    <a:pt x="320147" y="423806"/>
                  </a:lnTo>
                  <a:lnTo>
                    <a:pt x="351579" y="411519"/>
                  </a:lnTo>
                  <a:lnTo>
                    <a:pt x="387393" y="358655"/>
                  </a:lnTo>
                  <a:lnTo>
                    <a:pt x="385393" y="342558"/>
                  </a:lnTo>
                  <a:lnTo>
                    <a:pt x="375868" y="329223"/>
                  </a:lnTo>
                  <a:lnTo>
                    <a:pt x="387584" y="295790"/>
                  </a:lnTo>
                  <a:lnTo>
                    <a:pt x="407777" y="259214"/>
                  </a:lnTo>
                  <a:lnTo>
                    <a:pt x="406920" y="242736"/>
                  </a:lnTo>
                  <a:lnTo>
                    <a:pt x="463308" y="202064"/>
                  </a:lnTo>
                  <a:lnTo>
                    <a:pt x="499408" y="189682"/>
                  </a:lnTo>
                  <a:lnTo>
                    <a:pt x="517410" y="179014"/>
                  </a:lnTo>
                  <a:lnTo>
                    <a:pt x="569130" y="82430"/>
                  </a:lnTo>
                  <a:lnTo>
                    <a:pt x="594467" y="82430"/>
                  </a:lnTo>
                  <a:lnTo>
                    <a:pt x="606659" y="111005"/>
                  </a:lnTo>
                  <a:lnTo>
                    <a:pt x="635234" y="115958"/>
                  </a:lnTo>
                  <a:lnTo>
                    <a:pt x="662666" y="111291"/>
                  </a:lnTo>
                  <a:lnTo>
                    <a:pt x="674001" y="114148"/>
                  </a:lnTo>
                  <a:lnTo>
                    <a:pt x="688193" y="111291"/>
                  </a:lnTo>
                  <a:lnTo>
                    <a:pt x="714768" y="117768"/>
                  </a:lnTo>
                  <a:lnTo>
                    <a:pt x="734675" y="130912"/>
                  </a:lnTo>
                  <a:lnTo>
                    <a:pt x="734675" y="213399"/>
                  </a:lnTo>
                  <a:lnTo>
                    <a:pt x="766679" y="233497"/>
                  </a:lnTo>
                  <a:lnTo>
                    <a:pt x="757154" y="255118"/>
                  </a:lnTo>
                  <a:lnTo>
                    <a:pt x="688860" y="255118"/>
                  </a:lnTo>
                  <a:lnTo>
                    <a:pt x="680287" y="279693"/>
                  </a:lnTo>
                  <a:lnTo>
                    <a:pt x="641330" y="279693"/>
                  </a:lnTo>
                  <a:lnTo>
                    <a:pt x="641330" y="307315"/>
                  </a:lnTo>
                  <a:lnTo>
                    <a:pt x="654855" y="313507"/>
                  </a:lnTo>
                  <a:lnTo>
                    <a:pt x="650283" y="317221"/>
                  </a:lnTo>
                  <a:cubicBezTo>
                    <a:pt x="645616" y="315602"/>
                    <a:pt x="633138" y="311792"/>
                    <a:pt x="627424" y="315126"/>
                  </a:cubicBezTo>
                  <a:cubicBezTo>
                    <a:pt x="625757" y="316071"/>
                    <a:pt x="624604" y="317714"/>
                    <a:pt x="624280" y="319603"/>
                  </a:cubicBezTo>
                  <a:cubicBezTo>
                    <a:pt x="623328" y="325603"/>
                    <a:pt x="611231" y="337129"/>
                    <a:pt x="605897" y="341701"/>
                  </a:cubicBezTo>
                  <a:lnTo>
                    <a:pt x="583037" y="341701"/>
                  </a:lnTo>
                  <a:lnTo>
                    <a:pt x="583037" y="356750"/>
                  </a:lnTo>
                  <a:lnTo>
                    <a:pt x="553891" y="364751"/>
                  </a:lnTo>
                  <a:lnTo>
                    <a:pt x="521410" y="364751"/>
                  </a:lnTo>
                  <a:lnTo>
                    <a:pt x="514266" y="381801"/>
                  </a:lnTo>
                  <a:lnTo>
                    <a:pt x="486930" y="381801"/>
                  </a:lnTo>
                  <a:lnTo>
                    <a:pt x="486930" y="383420"/>
                  </a:lnTo>
                  <a:lnTo>
                    <a:pt x="486930" y="383420"/>
                  </a:lnTo>
                  <a:cubicBezTo>
                    <a:pt x="486215" y="387217"/>
                    <a:pt x="485006" y="390901"/>
                    <a:pt x="483310" y="394374"/>
                  </a:cubicBezTo>
                  <a:cubicBezTo>
                    <a:pt x="483024" y="394893"/>
                    <a:pt x="482634" y="395346"/>
                    <a:pt x="482167" y="395707"/>
                  </a:cubicBezTo>
                  <a:cubicBezTo>
                    <a:pt x="477786" y="395707"/>
                    <a:pt x="439114" y="417805"/>
                    <a:pt x="422731" y="427235"/>
                  </a:cubicBezTo>
                  <a:lnTo>
                    <a:pt x="421588" y="427902"/>
                  </a:lnTo>
                  <a:lnTo>
                    <a:pt x="421588" y="476765"/>
                  </a:lnTo>
                  <a:lnTo>
                    <a:pt x="222992" y="476765"/>
                  </a:lnTo>
                  <a:close/>
                  <a:moveTo>
                    <a:pt x="23729" y="784708"/>
                  </a:moveTo>
                  <a:lnTo>
                    <a:pt x="47827" y="739655"/>
                  </a:lnTo>
                  <a:lnTo>
                    <a:pt x="64401" y="727654"/>
                  </a:lnTo>
                  <a:lnTo>
                    <a:pt x="92976" y="669361"/>
                  </a:lnTo>
                  <a:cubicBezTo>
                    <a:pt x="95262" y="667075"/>
                    <a:pt x="106216" y="656026"/>
                    <a:pt x="108120" y="653263"/>
                  </a:cubicBezTo>
                  <a:cubicBezTo>
                    <a:pt x="110026" y="650501"/>
                    <a:pt x="122979" y="638500"/>
                    <a:pt x="135172" y="627165"/>
                  </a:cubicBezTo>
                  <a:lnTo>
                    <a:pt x="135933" y="626498"/>
                  </a:lnTo>
                  <a:lnTo>
                    <a:pt x="136886" y="607448"/>
                  </a:lnTo>
                  <a:lnTo>
                    <a:pt x="143363" y="579445"/>
                  </a:lnTo>
                  <a:lnTo>
                    <a:pt x="158984" y="553822"/>
                  </a:lnTo>
                  <a:lnTo>
                    <a:pt x="186797" y="538963"/>
                  </a:lnTo>
                  <a:lnTo>
                    <a:pt x="202704" y="517437"/>
                  </a:lnTo>
                  <a:lnTo>
                    <a:pt x="221087" y="481623"/>
                  </a:lnTo>
                  <a:lnTo>
                    <a:pt x="421112" y="481623"/>
                  </a:lnTo>
                  <a:lnTo>
                    <a:pt x="421112" y="564776"/>
                  </a:lnTo>
                  <a:lnTo>
                    <a:pt x="265664" y="564776"/>
                  </a:lnTo>
                  <a:lnTo>
                    <a:pt x="265664" y="682505"/>
                  </a:lnTo>
                  <a:lnTo>
                    <a:pt x="229945" y="697174"/>
                  </a:lnTo>
                  <a:lnTo>
                    <a:pt x="200322" y="713938"/>
                  </a:lnTo>
                  <a:lnTo>
                    <a:pt x="200322" y="789661"/>
                  </a:lnTo>
                  <a:lnTo>
                    <a:pt x="26110" y="789661"/>
                  </a:lnTo>
                  <a:close/>
                  <a:moveTo>
                    <a:pt x="42779" y="1026167"/>
                  </a:moveTo>
                  <a:cubicBezTo>
                    <a:pt x="46113" y="1018833"/>
                    <a:pt x="48208" y="1014166"/>
                    <a:pt x="48684" y="1012451"/>
                  </a:cubicBezTo>
                  <a:cubicBezTo>
                    <a:pt x="49161" y="1010737"/>
                    <a:pt x="49447" y="1009308"/>
                    <a:pt x="50399" y="1005879"/>
                  </a:cubicBezTo>
                  <a:lnTo>
                    <a:pt x="50399" y="1005879"/>
                  </a:lnTo>
                  <a:lnTo>
                    <a:pt x="50399" y="1005879"/>
                  </a:lnTo>
                  <a:cubicBezTo>
                    <a:pt x="52399" y="998259"/>
                    <a:pt x="55543" y="985876"/>
                    <a:pt x="58400" y="975113"/>
                  </a:cubicBezTo>
                  <a:lnTo>
                    <a:pt x="59162" y="972160"/>
                  </a:lnTo>
                  <a:lnTo>
                    <a:pt x="59162" y="972160"/>
                  </a:lnTo>
                  <a:cubicBezTo>
                    <a:pt x="61734" y="961969"/>
                    <a:pt x="63829" y="953968"/>
                    <a:pt x="63829" y="953968"/>
                  </a:cubicBezTo>
                  <a:lnTo>
                    <a:pt x="63829" y="953491"/>
                  </a:lnTo>
                  <a:lnTo>
                    <a:pt x="59067" y="902914"/>
                  </a:lnTo>
                  <a:lnTo>
                    <a:pt x="50589" y="888340"/>
                  </a:lnTo>
                  <a:lnTo>
                    <a:pt x="50589" y="881387"/>
                  </a:lnTo>
                  <a:lnTo>
                    <a:pt x="61924" y="869100"/>
                  </a:lnTo>
                  <a:lnTo>
                    <a:pt x="61924" y="834905"/>
                  </a:lnTo>
                  <a:lnTo>
                    <a:pt x="45637" y="821665"/>
                  </a:lnTo>
                  <a:lnTo>
                    <a:pt x="36778" y="816427"/>
                  </a:lnTo>
                  <a:lnTo>
                    <a:pt x="27253" y="793948"/>
                  </a:lnTo>
                  <a:lnTo>
                    <a:pt x="204228" y="793948"/>
                  </a:lnTo>
                  <a:lnTo>
                    <a:pt x="204228" y="716224"/>
                  </a:lnTo>
                  <a:lnTo>
                    <a:pt x="231660" y="701555"/>
                  </a:lnTo>
                  <a:lnTo>
                    <a:pt x="269760" y="685744"/>
                  </a:lnTo>
                  <a:lnTo>
                    <a:pt x="269760" y="569729"/>
                  </a:lnTo>
                  <a:lnTo>
                    <a:pt x="424541" y="569729"/>
                  </a:lnTo>
                  <a:lnTo>
                    <a:pt x="424541" y="508007"/>
                  </a:lnTo>
                  <a:lnTo>
                    <a:pt x="576370" y="612782"/>
                  </a:lnTo>
                  <a:lnTo>
                    <a:pt x="507885" y="612782"/>
                  </a:lnTo>
                  <a:lnTo>
                    <a:pt x="539317" y="1028548"/>
                  </a:lnTo>
                  <a:lnTo>
                    <a:pt x="539317" y="1030072"/>
                  </a:lnTo>
                  <a:lnTo>
                    <a:pt x="559891" y="1038264"/>
                  </a:lnTo>
                  <a:lnTo>
                    <a:pt x="544270" y="1079888"/>
                  </a:lnTo>
                  <a:lnTo>
                    <a:pt x="338530" y="1079888"/>
                  </a:lnTo>
                  <a:lnTo>
                    <a:pt x="294620" y="1096271"/>
                  </a:lnTo>
                  <a:lnTo>
                    <a:pt x="286333" y="1067696"/>
                  </a:lnTo>
                  <a:lnTo>
                    <a:pt x="267950" y="1067696"/>
                  </a:lnTo>
                  <a:lnTo>
                    <a:pt x="267950" y="1111130"/>
                  </a:lnTo>
                  <a:cubicBezTo>
                    <a:pt x="268121" y="1111625"/>
                    <a:pt x="268121" y="1112159"/>
                    <a:pt x="267950" y="1112654"/>
                  </a:cubicBezTo>
                  <a:cubicBezTo>
                    <a:pt x="263321" y="1117979"/>
                    <a:pt x="256710" y="1121189"/>
                    <a:pt x="249662" y="1121512"/>
                  </a:cubicBezTo>
                  <a:cubicBezTo>
                    <a:pt x="244233" y="1119988"/>
                    <a:pt x="219753" y="1081984"/>
                    <a:pt x="199084" y="1046074"/>
                  </a:cubicBezTo>
                  <a:lnTo>
                    <a:pt x="198418" y="1044836"/>
                  </a:lnTo>
                  <a:lnTo>
                    <a:pt x="163937" y="1044836"/>
                  </a:lnTo>
                  <a:lnTo>
                    <a:pt x="135362" y="1015023"/>
                  </a:lnTo>
                  <a:lnTo>
                    <a:pt x="117360" y="1015023"/>
                  </a:lnTo>
                  <a:lnTo>
                    <a:pt x="88118" y="1022071"/>
                  </a:lnTo>
                  <a:lnTo>
                    <a:pt x="50685" y="1022071"/>
                  </a:lnTo>
                  <a:lnTo>
                    <a:pt x="41922" y="1041121"/>
                  </a:lnTo>
                  <a:lnTo>
                    <a:pt x="36112" y="1044074"/>
                  </a:lnTo>
                  <a:lnTo>
                    <a:pt x="36112" y="1044074"/>
                  </a:lnTo>
                  <a:lnTo>
                    <a:pt x="36112" y="1044074"/>
                  </a:lnTo>
                  <a:cubicBezTo>
                    <a:pt x="36147" y="1043626"/>
                    <a:pt x="36147" y="1043188"/>
                    <a:pt x="36112" y="1042741"/>
                  </a:cubicBezTo>
                  <a:cubicBezTo>
                    <a:pt x="38172" y="1036826"/>
                    <a:pt x="40589" y="1031034"/>
                    <a:pt x="43351" y="1025405"/>
                  </a:cubicBezTo>
                  <a:close/>
                  <a:moveTo>
                    <a:pt x="31635" y="1196855"/>
                  </a:moveTo>
                  <a:lnTo>
                    <a:pt x="31635" y="1195712"/>
                  </a:lnTo>
                  <a:lnTo>
                    <a:pt x="31635" y="1195712"/>
                  </a:lnTo>
                  <a:lnTo>
                    <a:pt x="31635" y="1192474"/>
                  </a:lnTo>
                  <a:lnTo>
                    <a:pt x="41160" y="1170185"/>
                  </a:lnTo>
                  <a:lnTo>
                    <a:pt x="4489" y="1111797"/>
                  </a:lnTo>
                  <a:lnTo>
                    <a:pt x="35159" y="1070935"/>
                  </a:lnTo>
                  <a:lnTo>
                    <a:pt x="35159" y="1070173"/>
                  </a:lnTo>
                  <a:cubicBezTo>
                    <a:pt x="35159" y="1070173"/>
                    <a:pt x="35159" y="1057885"/>
                    <a:pt x="35921" y="1049599"/>
                  </a:cubicBezTo>
                  <a:lnTo>
                    <a:pt x="45446" y="1044836"/>
                  </a:lnTo>
                  <a:lnTo>
                    <a:pt x="53637" y="1027024"/>
                  </a:lnTo>
                  <a:lnTo>
                    <a:pt x="88213" y="1027024"/>
                  </a:lnTo>
                  <a:lnTo>
                    <a:pt x="117455" y="1019976"/>
                  </a:lnTo>
                  <a:lnTo>
                    <a:pt x="133552" y="1019976"/>
                  </a:lnTo>
                  <a:lnTo>
                    <a:pt x="162127" y="1049789"/>
                  </a:lnTo>
                  <a:lnTo>
                    <a:pt x="195846" y="1049789"/>
                  </a:lnTo>
                  <a:cubicBezTo>
                    <a:pt x="196608" y="1051218"/>
                    <a:pt x="197560" y="1052742"/>
                    <a:pt x="198418" y="1054361"/>
                  </a:cubicBezTo>
                  <a:lnTo>
                    <a:pt x="200037" y="1057028"/>
                  </a:lnTo>
                  <a:lnTo>
                    <a:pt x="201466" y="1059505"/>
                  </a:lnTo>
                  <a:lnTo>
                    <a:pt x="203275" y="1062648"/>
                  </a:lnTo>
                  <a:lnTo>
                    <a:pt x="204704" y="1065029"/>
                  </a:lnTo>
                  <a:lnTo>
                    <a:pt x="206704" y="1068363"/>
                  </a:lnTo>
                  <a:lnTo>
                    <a:pt x="208133" y="1070839"/>
                  </a:lnTo>
                  <a:lnTo>
                    <a:pt x="210324" y="1074268"/>
                  </a:lnTo>
                  <a:cubicBezTo>
                    <a:pt x="210800" y="1075126"/>
                    <a:pt x="211276" y="1075983"/>
                    <a:pt x="211848" y="1076840"/>
                  </a:cubicBezTo>
                  <a:cubicBezTo>
                    <a:pt x="212419" y="1077697"/>
                    <a:pt x="213276" y="1079221"/>
                    <a:pt x="214039" y="1080364"/>
                  </a:cubicBezTo>
                  <a:lnTo>
                    <a:pt x="215658" y="1083031"/>
                  </a:lnTo>
                  <a:cubicBezTo>
                    <a:pt x="216324" y="1084174"/>
                    <a:pt x="217087" y="1085317"/>
                    <a:pt x="217849" y="1086460"/>
                  </a:cubicBezTo>
                  <a:cubicBezTo>
                    <a:pt x="218334" y="1087384"/>
                    <a:pt x="218877" y="1088270"/>
                    <a:pt x="219468" y="1089127"/>
                  </a:cubicBezTo>
                  <a:cubicBezTo>
                    <a:pt x="220230" y="1090270"/>
                    <a:pt x="220897" y="1091413"/>
                    <a:pt x="221658" y="1092461"/>
                  </a:cubicBezTo>
                  <a:cubicBezTo>
                    <a:pt x="222420" y="1093509"/>
                    <a:pt x="222801" y="1094366"/>
                    <a:pt x="223468" y="1095319"/>
                  </a:cubicBezTo>
                  <a:lnTo>
                    <a:pt x="225468" y="1098367"/>
                  </a:lnTo>
                  <a:lnTo>
                    <a:pt x="227278" y="1101129"/>
                  </a:lnTo>
                  <a:lnTo>
                    <a:pt x="229278" y="1103986"/>
                  </a:lnTo>
                  <a:lnTo>
                    <a:pt x="231088" y="1106558"/>
                  </a:lnTo>
                  <a:lnTo>
                    <a:pt x="232898" y="1109225"/>
                  </a:lnTo>
                  <a:lnTo>
                    <a:pt x="234708" y="1111702"/>
                  </a:lnTo>
                  <a:lnTo>
                    <a:pt x="236422" y="1113988"/>
                  </a:lnTo>
                  <a:lnTo>
                    <a:pt x="238327" y="1116274"/>
                  </a:lnTo>
                  <a:lnTo>
                    <a:pt x="239756" y="1118083"/>
                  </a:lnTo>
                  <a:lnTo>
                    <a:pt x="241661" y="1120369"/>
                  </a:lnTo>
                  <a:lnTo>
                    <a:pt x="242709" y="1121512"/>
                  </a:lnTo>
                  <a:lnTo>
                    <a:pt x="245376" y="1124179"/>
                  </a:lnTo>
                  <a:lnTo>
                    <a:pt x="246043" y="1124179"/>
                  </a:lnTo>
                  <a:lnTo>
                    <a:pt x="247662" y="1125322"/>
                  </a:lnTo>
                  <a:lnTo>
                    <a:pt x="256139" y="1171995"/>
                  </a:lnTo>
                  <a:lnTo>
                    <a:pt x="277189" y="1184663"/>
                  </a:lnTo>
                  <a:lnTo>
                    <a:pt x="277189" y="1228954"/>
                  </a:lnTo>
                  <a:lnTo>
                    <a:pt x="246804" y="1234860"/>
                  </a:lnTo>
                  <a:lnTo>
                    <a:pt x="245662" y="1234860"/>
                  </a:lnTo>
                  <a:lnTo>
                    <a:pt x="239661" y="1234193"/>
                  </a:lnTo>
                  <a:lnTo>
                    <a:pt x="239661" y="1234193"/>
                  </a:lnTo>
                  <a:cubicBezTo>
                    <a:pt x="224326" y="1232574"/>
                    <a:pt x="202894" y="1230097"/>
                    <a:pt x="198322" y="1228669"/>
                  </a:cubicBezTo>
                  <a:cubicBezTo>
                    <a:pt x="191521" y="1225592"/>
                    <a:pt x="185121" y="1221687"/>
                    <a:pt x="179272" y="1217048"/>
                  </a:cubicBezTo>
                  <a:lnTo>
                    <a:pt x="178701" y="1216572"/>
                  </a:lnTo>
                  <a:lnTo>
                    <a:pt x="97072" y="1207809"/>
                  </a:lnTo>
                  <a:lnTo>
                    <a:pt x="82784" y="1229335"/>
                  </a:lnTo>
                  <a:lnTo>
                    <a:pt x="40017" y="1229335"/>
                  </a:lnTo>
                  <a:lnTo>
                    <a:pt x="35064" y="1232860"/>
                  </a:lnTo>
                  <a:lnTo>
                    <a:pt x="34302" y="1231145"/>
                  </a:lnTo>
                  <a:lnTo>
                    <a:pt x="28777" y="1231145"/>
                  </a:lnTo>
                  <a:close/>
                  <a:moveTo>
                    <a:pt x="100024" y="1298677"/>
                  </a:moveTo>
                  <a:lnTo>
                    <a:pt x="93643" y="1280485"/>
                  </a:lnTo>
                  <a:lnTo>
                    <a:pt x="88785" y="1250386"/>
                  </a:lnTo>
                  <a:lnTo>
                    <a:pt x="71640" y="1250386"/>
                  </a:lnTo>
                  <a:lnTo>
                    <a:pt x="63734" y="1257434"/>
                  </a:lnTo>
                  <a:lnTo>
                    <a:pt x="39350" y="1242575"/>
                  </a:lnTo>
                  <a:lnTo>
                    <a:pt x="37064" y="1237527"/>
                  </a:lnTo>
                  <a:lnTo>
                    <a:pt x="41541" y="1234384"/>
                  </a:lnTo>
                  <a:lnTo>
                    <a:pt x="84689" y="1234384"/>
                  </a:lnTo>
                  <a:lnTo>
                    <a:pt x="98786" y="1213143"/>
                  </a:lnTo>
                  <a:lnTo>
                    <a:pt x="160508" y="1219810"/>
                  </a:lnTo>
                  <a:lnTo>
                    <a:pt x="160508" y="1234955"/>
                  </a:lnTo>
                  <a:lnTo>
                    <a:pt x="149173" y="1234955"/>
                  </a:lnTo>
                  <a:lnTo>
                    <a:pt x="149173" y="1263530"/>
                  </a:lnTo>
                  <a:lnTo>
                    <a:pt x="140410" y="1263530"/>
                  </a:lnTo>
                  <a:lnTo>
                    <a:pt x="108406" y="1278484"/>
                  </a:lnTo>
                  <a:lnTo>
                    <a:pt x="101548" y="1300582"/>
                  </a:lnTo>
                  <a:close/>
                  <a:moveTo>
                    <a:pt x="146697" y="1348112"/>
                  </a:moveTo>
                  <a:cubicBezTo>
                    <a:pt x="142982" y="1345350"/>
                    <a:pt x="125361" y="1329538"/>
                    <a:pt x="125266" y="1329538"/>
                  </a:cubicBezTo>
                  <a:lnTo>
                    <a:pt x="104977" y="1304773"/>
                  </a:lnTo>
                  <a:lnTo>
                    <a:pt x="112121" y="1281628"/>
                  </a:lnTo>
                  <a:lnTo>
                    <a:pt x="140696" y="1268102"/>
                  </a:lnTo>
                  <a:lnTo>
                    <a:pt x="153650" y="1268102"/>
                  </a:lnTo>
                  <a:lnTo>
                    <a:pt x="153650" y="1239527"/>
                  </a:lnTo>
                  <a:lnTo>
                    <a:pt x="164985" y="1239527"/>
                  </a:lnTo>
                  <a:lnTo>
                    <a:pt x="164985" y="1219810"/>
                  </a:lnTo>
                  <a:lnTo>
                    <a:pt x="175939" y="1221049"/>
                  </a:lnTo>
                  <a:cubicBezTo>
                    <a:pt x="182082" y="1225906"/>
                    <a:pt x="188845" y="1229945"/>
                    <a:pt x="196036" y="1233050"/>
                  </a:cubicBezTo>
                  <a:cubicBezTo>
                    <a:pt x="202608" y="1235050"/>
                    <a:pt x="236899" y="1238575"/>
                    <a:pt x="244614" y="1239337"/>
                  </a:cubicBezTo>
                  <a:lnTo>
                    <a:pt x="244614" y="1239337"/>
                  </a:lnTo>
                  <a:lnTo>
                    <a:pt x="245947" y="1239337"/>
                  </a:lnTo>
                  <a:lnTo>
                    <a:pt x="246519" y="1239337"/>
                  </a:lnTo>
                  <a:lnTo>
                    <a:pt x="271474" y="1234479"/>
                  </a:lnTo>
                  <a:lnTo>
                    <a:pt x="261949" y="1244004"/>
                  </a:lnTo>
                  <a:lnTo>
                    <a:pt x="278999" y="1260101"/>
                  </a:lnTo>
                  <a:lnTo>
                    <a:pt x="298049" y="1253624"/>
                  </a:lnTo>
                  <a:lnTo>
                    <a:pt x="314718" y="1261054"/>
                  </a:lnTo>
                  <a:lnTo>
                    <a:pt x="314718" y="1246290"/>
                  </a:lnTo>
                  <a:lnTo>
                    <a:pt x="357771" y="1246290"/>
                  </a:lnTo>
                  <a:lnTo>
                    <a:pt x="364914" y="1232860"/>
                  </a:lnTo>
                  <a:lnTo>
                    <a:pt x="378154" y="1232860"/>
                  </a:lnTo>
                  <a:lnTo>
                    <a:pt x="378154" y="1244480"/>
                  </a:lnTo>
                  <a:cubicBezTo>
                    <a:pt x="376726" y="1248576"/>
                    <a:pt x="371868" y="1264864"/>
                    <a:pt x="375964" y="1270579"/>
                  </a:cubicBezTo>
                  <a:cubicBezTo>
                    <a:pt x="377002" y="1272065"/>
                    <a:pt x="378726" y="1272931"/>
                    <a:pt x="380535" y="1272865"/>
                  </a:cubicBezTo>
                  <a:lnTo>
                    <a:pt x="409110" y="1272865"/>
                  </a:lnTo>
                  <a:lnTo>
                    <a:pt x="409110" y="1278103"/>
                  </a:lnTo>
                  <a:lnTo>
                    <a:pt x="382060" y="1308107"/>
                  </a:lnTo>
                  <a:lnTo>
                    <a:pt x="409110" y="1308107"/>
                  </a:lnTo>
                  <a:lnTo>
                    <a:pt x="409110" y="1334491"/>
                  </a:lnTo>
                  <a:lnTo>
                    <a:pt x="420541" y="1340111"/>
                  </a:lnTo>
                  <a:lnTo>
                    <a:pt x="420541" y="1384021"/>
                  </a:lnTo>
                  <a:lnTo>
                    <a:pt x="432447" y="1391165"/>
                  </a:lnTo>
                  <a:lnTo>
                    <a:pt x="419207" y="1399166"/>
                  </a:lnTo>
                  <a:lnTo>
                    <a:pt x="434733" y="1416311"/>
                  </a:lnTo>
                  <a:lnTo>
                    <a:pt x="434733" y="1422883"/>
                  </a:lnTo>
                  <a:lnTo>
                    <a:pt x="422922" y="1416978"/>
                  </a:lnTo>
                  <a:lnTo>
                    <a:pt x="403872" y="1425836"/>
                  </a:lnTo>
                  <a:lnTo>
                    <a:pt x="420350" y="1446696"/>
                  </a:lnTo>
                  <a:lnTo>
                    <a:pt x="408729" y="1463555"/>
                  </a:lnTo>
                  <a:lnTo>
                    <a:pt x="395395" y="1463555"/>
                  </a:lnTo>
                  <a:lnTo>
                    <a:pt x="393680" y="1461936"/>
                  </a:lnTo>
                  <a:lnTo>
                    <a:pt x="392918" y="1463555"/>
                  </a:lnTo>
                  <a:lnTo>
                    <a:pt x="388537" y="1463555"/>
                  </a:lnTo>
                  <a:lnTo>
                    <a:pt x="391489" y="1466413"/>
                  </a:lnTo>
                  <a:lnTo>
                    <a:pt x="384441" y="1480605"/>
                  </a:lnTo>
                  <a:lnTo>
                    <a:pt x="353485" y="1480605"/>
                  </a:lnTo>
                  <a:lnTo>
                    <a:pt x="353485" y="1435361"/>
                  </a:lnTo>
                  <a:cubicBezTo>
                    <a:pt x="353485" y="1434028"/>
                    <a:pt x="349198" y="1422312"/>
                    <a:pt x="341959" y="1422312"/>
                  </a:cubicBezTo>
                  <a:lnTo>
                    <a:pt x="317385" y="1422312"/>
                  </a:lnTo>
                  <a:lnTo>
                    <a:pt x="316623" y="1422312"/>
                  </a:lnTo>
                  <a:cubicBezTo>
                    <a:pt x="313603" y="1423626"/>
                    <a:pt x="310384" y="1424426"/>
                    <a:pt x="307098" y="1424693"/>
                  </a:cubicBezTo>
                  <a:cubicBezTo>
                    <a:pt x="307155" y="1424255"/>
                    <a:pt x="307155" y="1423798"/>
                    <a:pt x="307098" y="1423360"/>
                  </a:cubicBezTo>
                  <a:lnTo>
                    <a:pt x="307098" y="1423360"/>
                  </a:lnTo>
                  <a:cubicBezTo>
                    <a:pt x="307098" y="1422788"/>
                    <a:pt x="307098" y="1422312"/>
                    <a:pt x="307098" y="1421645"/>
                  </a:cubicBezTo>
                  <a:lnTo>
                    <a:pt x="307098" y="1421645"/>
                  </a:lnTo>
                  <a:cubicBezTo>
                    <a:pt x="307050" y="1421045"/>
                    <a:pt x="307050" y="1420436"/>
                    <a:pt x="307098" y="1419835"/>
                  </a:cubicBezTo>
                  <a:lnTo>
                    <a:pt x="307098" y="1419835"/>
                  </a:lnTo>
                  <a:cubicBezTo>
                    <a:pt x="309079" y="1411987"/>
                    <a:pt x="308517" y="1403719"/>
                    <a:pt x="305479" y="1396213"/>
                  </a:cubicBezTo>
                  <a:cubicBezTo>
                    <a:pt x="301869" y="1383259"/>
                    <a:pt x="299754" y="1369934"/>
                    <a:pt x="299192" y="1356494"/>
                  </a:cubicBezTo>
                  <a:lnTo>
                    <a:pt x="299192" y="1353256"/>
                  </a:lnTo>
                  <a:lnTo>
                    <a:pt x="296144" y="1354494"/>
                  </a:lnTo>
                  <a:cubicBezTo>
                    <a:pt x="292048" y="1356208"/>
                    <a:pt x="282904" y="1358685"/>
                    <a:pt x="280523" y="1355351"/>
                  </a:cubicBezTo>
                  <a:cubicBezTo>
                    <a:pt x="275951" y="1348779"/>
                    <a:pt x="253662" y="1344778"/>
                    <a:pt x="248805" y="1344016"/>
                  </a:cubicBezTo>
                  <a:lnTo>
                    <a:pt x="220706" y="1344016"/>
                  </a:lnTo>
                  <a:lnTo>
                    <a:pt x="201656" y="1354684"/>
                  </a:lnTo>
                  <a:lnTo>
                    <a:pt x="179939" y="1386212"/>
                  </a:lnTo>
                  <a:lnTo>
                    <a:pt x="179368" y="1385069"/>
                  </a:lnTo>
                  <a:lnTo>
                    <a:pt x="179368" y="1385069"/>
                  </a:lnTo>
                  <a:lnTo>
                    <a:pt x="177939" y="1382116"/>
                  </a:lnTo>
                  <a:lnTo>
                    <a:pt x="177939" y="1382116"/>
                  </a:lnTo>
                  <a:cubicBezTo>
                    <a:pt x="177386" y="1381173"/>
                    <a:pt x="176910" y="1380183"/>
                    <a:pt x="176510" y="1379164"/>
                  </a:cubicBezTo>
                  <a:lnTo>
                    <a:pt x="175939" y="1378116"/>
                  </a:lnTo>
                  <a:cubicBezTo>
                    <a:pt x="175777" y="1377649"/>
                    <a:pt x="175548" y="1377192"/>
                    <a:pt x="175272" y="1376782"/>
                  </a:cubicBezTo>
                  <a:lnTo>
                    <a:pt x="175272" y="1376020"/>
                  </a:lnTo>
                  <a:lnTo>
                    <a:pt x="175272" y="1376020"/>
                  </a:lnTo>
                  <a:lnTo>
                    <a:pt x="174510" y="1374496"/>
                  </a:lnTo>
                  <a:lnTo>
                    <a:pt x="173748" y="1372687"/>
                  </a:lnTo>
                  <a:lnTo>
                    <a:pt x="173748" y="1372687"/>
                  </a:lnTo>
                  <a:lnTo>
                    <a:pt x="173748" y="1372687"/>
                  </a:lnTo>
                  <a:lnTo>
                    <a:pt x="173081" y="1371925"/>
                  </a:lnTo>
                  <a:lnTo>
                    <a:pt x="173081" y="1371925"/>
                  </a:lnTo>
                  <a:cubicBezTo>
                    <a:pt x="172510" y="1371925"/>
                    <a:pt x="170414" y="1369639"/>
                    <a:pt x="167747" y="1367353"/>
                  </a:cubicBezTo>
                  <a:lnTo>
                    <a:pt x="159555" y="1360209"/>
                  </a:lnTo>
                  <a:lnTo>
                    <a:pt x="158412" y="1359256"/>
                  </a:lnTo>
                  <a:lnTo>
                    <a:pt x="158412" y="1359256"/>
                  </a:lnTo>
                  <a:cubicBezTo>
                    <a:pt x="153460" y="1353922"/>
                    <a:pt x="148506" y="1349255"/>
                    <a:pt x="146887" y="1348398"/>
                  </a:cubicBezTo>
                  <a:close/>
                  <a:moveTo>
                    <a:pt x="245566" y="1488892"/>
                  </a:moveTo>
                  <a:lnTo>
                    <a:pt x="229183" y="1481557"/>
                  </a:lnTo>
                  <a:lnTo>
                    <a:pt x="204895" y="1448029"/>
                  </a:lnTo>
                  <a:lnTo>
                    <a:pt x="204895" y="1447553"/>
                  </a:lnTo>
                  <a:cubicBezTo>
                    <a:pt x="198208" y="1442638"/>
                    <a:pt x="192160" y="1436914"/>
                    <a:pt x="186892" y="1430503"/>
                  </a:cubicBezTo>
                  <a:cubicBezTo>
                    <a:pt x="186892" y="1429646"/>
                    <a:pt x="186892" y="1427741"/>
                    <a:pt x="186892" y="1425265"/>
                  </a:cubicBezTo>
                  <a:cubicBezTo>
                    <a:pt x="188512" y="1408786"/>
                    <a:pt x="188893" y="1398595"/>
                    <a:pt x="185940" y="1394880"/>
                  </a:cubicBezTo>
                  <a:cubicBezTo>
                    <a:pt x="184997" y="1393775"/>
                    <a:pt x="184197" y="1392565"/>
                    <a:pt x="183558" y="1391260"/>
                  </a:cubicBezTo>
                  <a:lnTo>
                    <a:pt x="205561" y="1358780"/>
                  </a:lnTo>
                  <a:lnTo>
                    <a:pt x="222516" y="1349255"/>
                  </a:lnTo>
                  <a:lnTo>
                    <a:pt x="248995" y="1349255"/>
                  </a:lnTo>
                  <a:cubicBezTo>
                    <a:pt x="259187" y="1350970"/>
                    <a:pt x="274713" y="1354970"/>
                    <a:pt x="277570" y="1358780"/>
                  </a:cubicBezTo>
                  <a:cubicBezTo>
                    <a:pt x="281476" y="1364400"/>
                    <a:pt x="290905" y="1362304"/>
                    <a:pt x="295858" y="1360685"/>
                  </a:cubicBezTo>
                  <a:cubicBezTo>
                    <a:pt x="296430" y="1373887"/>
                    <a:pt x="298735" y="1386946"/>
                    <a:pt x="302716" y="1399547"/>
                  </a:cubicBezTo>
                  <a:cubicBezTo>
                    <a:pt x="304898" y="1406748"/>
                    <a:pt x="304898" y="1414444"/>
                    <a:pt x="302716" y="1421645"/>
                  </a:cubicBezTo>
                  <a:lnTo>
                    <a:pt x="302716" y="1421645"/>
                  </a:lnTo>
                  <a:lnTo>
                    <a:pt x="302716" y="1421645"/>
                  </a:lnTo>
                  <a:lnTo>
                    <a:pt x="302716" y="1421645"/>
                  </a:lnTo>
                  <a:cubicBezTo>
                    <a:pt x="302716" y="1422693"/>
                    <a:pt x="302716" y="1423550"/>
                    <a:pt x="302049" y="1424312"/>
                  </a:cubicBezTo>
                  <a:cubicBezTo>
                    <a:pt x="301430" y="1425798"/>
                    <a:pt x="301811" y="1427513"/>
                    <a:pt x="303002" y="1428598"/>
                  </a:cubicBezTo>
                  <a:cubicBezTo>
                    <a:pt x="303745" y="1429275"/>
                    <a:pt x="304678" y="1429703"/>
                    <a:pt x="305669" y="1429837"/>
                  </a:cubicBezTo>
                  <a:cubicBezTo>
                    <a:pt x="309870" y="1429913"/>
                    <a:pt x="314032" y="1429075"/>
                    <a:pt x="317861" y="1427360"/>
                  </a:cubicBezTo>
                  <a:lnTo>
                    <a:pt x="323576" y="1427360"/>
                  </a:lnTo>
                  <a:lnTo>
                    <a:pt x="323576" y="1441076"/>
                  </a:lnTo>
                  <a:lnTo>
                    <a:pt x="310241" y="1441076"/>
                  </a:lnTo>
                  <a:lnTo>
                    <a:pt x="302335" y="1457650"/>
                  </a:lnTo>
                  <a:lnTo>
                    <a:pt x="267855" y="1490035"/>
                  </a:lnTo>
                  <a:lnTo>
                    <a:pt x="261854" y="1499560"/>
                  </a:lnTo>
                  <a:lnTo>
                    <a:pt x="245852" y="1488892"/>
                  </a:lnTo>
                  <a:lnTo>
                    <a:pt x="245852" y="1488892"/>
                  </a:lnTo>
                  <a:close/>
                  <a:moveTo>
                    <a:pt x="430446" y="1625480"/>
                  </a:moveTo>
                  <a:lnTo>
                    <a:pt x="420922" y="1622718"/>
                  </a:lnTo>
                  <a:lnTo>
                    <a:pt x="375964" y="1588142"/>
                  </a:lnTo>
                  <a:cubicBezTo>
                    <a:pt x="368343" y="1580808"/>
                    <a:pt x="329958" y="1544137"/>
                    <a:pt x="325005" y="1542136"/>
                  </a:cubicBezTo>
                  <a:cubicBezTo>
                    <a:pt x="321766" y="1540898"/>
                    <a:pt x="287953" y="1517848"/>
                    <a:pt x="265950" y="1502703"/>
                  </a:cubicBezTo>
                  <a:lnTo>
                    <a:pt x="271474" y="1493178"/>
                  </a:lnTo>
                  <a:lnTo>
                    <a:pt x="298335" y="1468318"/>
                  </a:lnTo>
                  <a:lnTo>
                    <a:pt x="306526" y="1460983"/>
                  </a:lnTo>
                  <a:lnTo>
                    <a:pt x="313860" y="1445934"/>
                  </a:lnTo>
                  <a:lnTo>
                    <a:pt x="328910" y="1445934"/>
                  </a:lnTo>
                  <a:lnTo>
                    <a:pt x="328910" y="1427455"/>
                  </a:lnTo>
                  <a:lnTo>
                    <a:pt x="342150" y="1427455"/>
                  </a:lnTo>
                  <a:cubicBezTo>
                    <a:pt x="344722" y="1427455"/>
                    <a:pt x="347674" y="1432980"/>
                    <a:pt x="349008" y="1436980"/>
                  </a:cubicBezTo>
                  <a:lnTo>
                    <a:pt x="349008" y="1485939"/>
                  </a:lnTo>
                  <a:lnTo>
                    <a:pt x="387679" y="1485939"/>
                  </a:lnTo>
                  <a:lnTo>
                    <a:pt x="395395" y="1470413"/>
                  </a:lnTo>
                  <a:lnTo>
                    <a:pt x="404920" y="1479271"/>
                  </a:lnTo>
                  <a:lnTo>
                    <a:pt x="404920" y="1498321"/>
                  </a:lnTo>
                  <a:lnTo>
                    <a:pt x="399204" y="1508418"/>
                  </a:lnTo>
                  <a:cubicBezTo>
                    <a:pt x="396156" y="1512799"/>
                    <a:pt x="389679" y="1523563"/>
                    <a:pt x="393108" y="1528230"/>
                  </a:cubicBezTo>
                  <a:cubicBezTo>
                    <a:pt x="396928" y="1531887"/>
                    <a:pt x="401471" y="1534707"/>
                    <a:pt x="406443" y="1536517"/>
                  </a:cubicBezTo>
                  <a:lnTo>
                    <a:pt x="418064" y="1536517"/>
                  </a:lnTo>
                  <a:cubicBezTo>
                    <a:pt x="418997" y="1539736"/>
                    <a:pt x="420979" y="1542546"/>
                    <a:pt x="423684" y="1544518"/>
                  </a:cubicBezTo>
                  <a:lnTo>
                    <a:pt x="436066" y="1554900"/>
                  </a:lnTo>
                  <a:lnTo>
                    <a:pt x="448163" y="1565282"/>
                  </a:lnTo>
                  <a:lnTo>
                    <a:pt x="443972" y="1582427"/>
                  </a:lnTo>
                  <a:lnTo>
                    <a:pt x="435209" y="1601477"/>
                  </a:lnTo>
                  <a:close/>
                  <a:moveTo>
                    <a:pt x="531602" y="1587380"/>
                  </a:moveTo>
                  <a:lnTo>
                    <a:pt x="438733" y="1627861"/>
                  </a:lnTo>
                  <a:lnTo>
                    <a:pt x="435019" y="1626814"/>
                  </a:lnTo>
                  <a:lnTo>
                    <a:pt x="439209" y="1603001"/>
                  </a:lnTo>
                  <a:lnTo>
                    <a:pt x="447877" y="1583951"/>
                  </a:lnTo>
                  <a:lnTo>
                    <a:pt x="452925" y="1563568"/>
                  </a:lnTo>
                  <a:lnTo>
                    <a:pt x="438543" y="1551280"/>
                  </a:lnTo>
                  <a:lnTo>
                    <a:pt x="426255" y="1540898"/>
                  </a:lnTo>
                  <a:cubicBezTo>
                    <a:pt x="422064" y="1537279"/>
                    <a:pt x="422064" y="1535469"/>
                    <a:pt x="421969" y="1535469"/>
                  </a:cubicBezTo>
                  <a:lnTo>
                    <a:pt x="421969" y="1535469"/>
                  </a:lnTo>
                  <a:lnTo>
                    <a:pt x="424446" y="1531754"/>
                  </a:lnTo>
                  <a:lnTo>
                    <a:pt x="407206" y="1531754"/>
                  </a:lnTo>
                  <a:cubicBezTo>
                    <a:pt x="403176" y="1530325"/>
                    <a:pt x="399481" y="1528087"/>
                    <a:pt x="396347" y="1525182"/>
                  </a:cubicBezTo>
                  <a:cubicBezTo>
                    <a:pt x="395490" y="1523753"/>
                    <a:pt x="398538" y="1516800"/>
                    <a:pt x="402633" y="1510704"/>
                  </a:cubicBezTo>
                  <a:lnTo>
                    <a:pt x="409110" y="1499369"/>
                  </a:lnTo>
                  <a:lnTo>
                    <a:pt x="409110" y="1477271"/>
                  </a:lnTo>
                  <a:lnTo>
                    <a:pt x="400347" y="1468889"/>
                  </a:lnTo>
                  <a:lnTo>
                    <a:pt x="411301" y="1468889"/>
                  </a:lnTo>
                  <a:lnTo>
                    <a:pt x="425684" y="1446410"/>
                  </a:lnTo>
                  <a:lnTo>
                    <a:pt x="410920" y="1427360"/>
                  </a:lnTo>
                  <a:lnTo>
                    <a:pt x="422731" y="1421931"/>
                  </a:lnTo>
                  <a:lnTo>
                    <a:pt x="439400" y="1430313"/>
                  </a:lnTo>
                  <a:lnTo>
                    <a:pt x="439400" y="1414120"/>
                  </a:lnTo>
                  <a:lnTo>
                    <a:pt x="426541" y="1400023"/>
                  </a:lnTo>
                  <a:lnTo>
                    <a:pt x="441591" y="1390498"/>
                  </a:lnTo>
                  <a:lnTo>
                    <a:pt x="425208" y="1380973"/>
                  </a:lnTo>
                  <a:lnTo>
                    <a:pt x="425208" y="1339730"/>
                  </a:lnTo>
                  <a:lnTo>
                    <a:pt x="437590" y="1327348"/>
                  </a:lnTo>
                  <a:lnTo>
                    <a:pt x="468356" y="1338492"/>
                  </a:lnTo>
                  <a:lnTo>
                    <a:pt x="487406" y="1330396"/>
                  </a:lnTo>
                  <a:lnTo>
                    <a:pt x="487406" y="1321918"/>
                  </a:lnTo>
                  <a:cubicBezTo>
                    <a:pt x="489540" y="1321052"/>
                    <a:pt x="491740" y="1320356"/>
                    <a:pt x="493978" y="1319823"/>
                  </a:cubicBezTo>
                  <a:cubicBezTo>
                    <a:pt x="495026" y="1319823"/>
                    <a:pt x="501694" y="1320490"/>
                    <a:pt x="506742" y="1321061"/>
                  </a:cubicBezTo>
                  <a:lnTo>
                    <a:pt x="506742" y="1338301"/>
                  </a:lnTo>
                  <a:lnTo>
                    <a:pt x="517410" y="1338301"/>
                  </a:lnTo>
                  <a:lnTo>
                    <a:pt x="517981" y="1338301"/>
                  </a:lnTo>
                  <a:lnTo>
                    <a:pt x="519886" y="1336873"/>
                  </a:lnTo>
                  <a:lnTo>
                    <a:pt x="520744" y="1336301"/>
                  </a:lnTo>
                  <a:lnTo>
                    <a:pt x="522458" y="1335063"/>
                  </a:lnTo>
                  <a:lnTo>
                    <a:pt x="523601" y="1334206"/>
                  </a:lnTo>
                  <a:lnTo>
                    <a:pt x="525411" y="1332872"/>
                  </a:lnTo>
                  <a:lnTo>
                    <a:pt x="526744" y="1331824"/>
                  </a:lnTo>
                  <a:lnTo>
                    <a:pt x="528649" y="1330396"/>
                  </a:lnTo>
                  <a:lnTo>
                    <a:pt x="529887" y="1329348"/>
                  </a:lnTo>
                  <a:lnTo>
                    <a:pt x="531792" y="1327729"/>
                  </a:lnTo>
                  <a:lnTo>
                    <a:pt x="532936" y="1326776"/>
                  </a:lnTo>
                  <a:lnTo>
                    <a:pt x="534936" y="1324966"/>
                  </a:lnTo>
                  <a:lnTo>
                    <a:pt x="535507" y="1324300"/>
                  </a:lnTo>
                  <a:lnTo>
                    <a:pt x="537508" y="1322204"/>
                  </a:lnTo>
                  <a:lnTo>
                    <a:pt x="561320" y="1331062"/>
                  </a:lnTo>
                  <a:lnTo>
                    <a:pt x="571512" y="1352494"/>
                  </a:lnTo>
                  <a:lnTo>
                    <a:pt x="571512" y="1352494"/>
                  </a:lnTo>
                  <a:lnTo>
                    <a:pt x="590562" y="1362971"/>
                  </a:lnTo>
                  <a:lnTo>
                    <a:pt x="590562" y="1362971"/>
                  </a:lnTo>
                  <a:lnTo>
                    <a:pt x="593800" y="1364686"/>
                  </a:lnTo>
                  <a:lnTo>
                    <a:pt x="619042" y="1353256"/>
                  </a:lnTo>
                  <a:lnTo>
                    <a:pt x="643235" y="1353256"/>
                  </a:lnTo>
                  <a:lnTo>
                    <a:pt x="643235" y="1351255"/>
                  </a:lnTo>
                  <a:cubicBezTo>
                    <a:pt x="643235" y="1350303"/>
                    <a:pt x="644092" y="1348207"/>
                    <a:pt x="645140" y="1347826"/>
                  </a:cubicBezTo>
                  <a:cubicBezTo>
                    <a:pt x="646188" y="1347445"/>
                    <a:pt x="648759" y="1348588"/>
                    <a:pt x="652379" y="1352494"/>
                  </a:cubicBezTo>
                  <a:cubicBezTo>
                    <a:pt x="654608" y="1355056"/>
                    <a:pt x="657027" y="1357447"/>
                    <a:pt x="659618" y="1359637"/>
                  </a:cubicBezTo>
                  <a:lnTo>
                    <a:pt x="658856" y="1360495"/>
                  </a:lnTo>
                  <a:lnTo>
                    <a:pt x="659904" y="1359828"/>
                  </a:lnTo>
                  <a:lnTo>
                    <a:pt x="660856" y="1360590"/>
                  </a:lnTo>
                  <a:lnTo>
                    <a:pt x="659332" y="1361257"/>
                  </a:lnTo>
                  <a:lnTo>
                    <a:pt x="660094" y="1363162"/>
                  </a:lnTo>
                  <a:lnTo>
                    <a:pt x="660094" y="1363162"/>
                  </a:lnTo>
                  <a:cubicBezTo>
                    <a:pt x="660094" y="1363924"/>
                    <a:pt x="660666" y="1364590"/>
                    <a:pt x="660856" y="1365257"/>
                  </a:cubicBezTo>
                  <a:lnTo>
                    <a:pt x="661333" y="1365257"/>
                  </a:lnTo>
                  <a:lnTo>
                    <a:pt x="661333" y="1367353"/>
                  </a:lnTo>
                  <a:cubicBezTo>
                    <a:pt x="661333" y="1368591"/>
                    <a:pt x="661333" y="1369734"/>
                    <a:pt x="661333" y="1370877"/>
                  </a:cubicBezTo>
                  <a:cubicBezTo>
                    <a:pt x="661266" y="1373601"/>
                    <a:pt x="662218" y="1376249"/>
                    <a:pt x="664000" y="1378306"/>
                  </a:cubicBezTo>
                  <a:cubicBezTo>
                    <a:pt x="666428" y="1380478"/>
                    <a:pt x="669010" y="1382488"/>
                    <a:pt x="671715" y="1384307"/>
                  </a:cubicBezTo>
                  <a:lnTo>
                    <a:pt x="671715" y="1417835"/>
                  </a:lnTo>
                  <a:lnTo>
                    <a:pt x="676382" y="1430694"/>
                  </a:lnTo>
                  <a:lnTo>
                    <a:pt x="676382" y="1439647"/>
                  </a:lnTo>
                  <a:lnTo>
                    <a:pt x="661142" y="1455935"/>
                  </a:lnTo>
                  <a:lnTo>
                    <a:pt x="661142" y="1456411"/>
                  </a:lnTo>
                  <a:cubicBezTo>
                    <a:pt x="656742" y="1464565"/>
                    <a:pt x="653198" y="1473147"/>
                    <a:pt x="650569" y="1482034"/>
                  </a:cubicBezTo>
                  <a:cubicBezTo>
                    <a:pt x="648759" y="1490797"/>
                    <a:pt x="646950" y="1496988"/>
                    <a:pt x="646854" y="1497464"/>
                  </a:cubicBezTo>
                  <a:lnTo>
                    <a:pt x="646854" y="1498131"/>
                  </a:lnTo>
                  <a:cubicBezTo>
                    <a:pt x="646235" y="1497436"/>
                    <a:pt x="645245" y="1497207"/>
                    <a:pt x="644378" y="1497559"/>
                  </a:cubicBezTo>
                  <a:cubicBezTo>
                    <a:pt x="641806" y="1498321"/>
                    <a:pt x="641711" y="1498893"/>
                    <a:pt x="645997" y="1515657"/>
                  </a:cubicBezTo>
                  <a:lnTo>
                    <a:pt x="653427" y="1544232"/>
                  </a:lnTo>
                  <a:lnTo>
                    <a:pt x="653427" y="1557472"/>
                  </a:lnTo>
                  <a:lnTo>
                    <a:pt x="662952" y="1566997"/>
                  </a:lnTo>
                  <a:lnTo>
                    <a:pt x="670191" y="1572616"/>
                  </a:lnTo>
                  <a:lnTo>
                    <a:pt x="666190" y="1590523"/>
                  </a:lnTo>
                  <a:cubicBezTo>
                    <a:pt x="655427" y="1588523"/>
                    <a:pt x="628090" y="1582618"/>
                    <a:pt x="626947" y="1582522"/>
                  </a:cubicBezTo>
                  <a:lnTo>
                    <a:pt x="617422" y="1582522"/>
                  </a:lnTo>
                  <a:lnTo>
                    <a:pt x="618375" y="1584332"/>
                  </a:lnTo>
                  <a:close/>
                  <a:moveTo>
                    <a:pt x="837545" y="1555090"/>
                  </a:moveTo>
                  <a:lnTo>
                    <a:pt x="818495" y="1553185"/>
                  </a:lnTo>
                  <a:lnTo>
                    <a:pt x="817924" y="1553185"/>
                  </a:lnTo>
                  <a:lnTo>
                    <a:pt x="755535" y="1580998"/>
                  </a:lnTo>
                  <a:lnTo>
                    <a:pt x="696766" y="1606430"/>
                  </a:lnTo>
                  <a:cubicBezTo>
                    <a:pt x="689974" y="1600972"/>
                    <a:pt x="682478" y="1596457"/>
                    <a:pt x="674477" y="1593000"/>
                  </a:cubicBezTo>
                  <a:lnTo>
                    <a:pt x="679144" y="1572235"/>
                  </a:lnTo>
                  <a:lnTo>
                    <a:pt x="669619" y="1564901"/>
                  </a:lnTo>
                  <a:lnTo>
                    <a:pt x="661809" y="1556995"/>
                  </a:lnTo>
                  <a:lnTo>
                    <a:pt x="661809" y="1545756"/>
                  </a:lnTo>
                  <a:lnTo>
                    <a:pt x="654094" y="1515752"/>
                  </a:lnTo>
                  <a:cubicBezTo>
                    <a:pt x="654094" y="1515181"/>
                    <a:pt x="654094" y="1514609"/>
                    <a:pt x="654094" y="1514133"/>
                  </a:cubicBezTo>
                  <a:lnTo>
                    <a:pt x="655427" y="1499560"/>
                  </a:lnTo>
                  <a:cubicBezTo>
                    <a:pt x="655427" y="1499560"/>
                    <a:pt x="657332" y="1493178"/>
                    <a:pt x="659237" y="1484224"/>
                  </a:cubicBezTo>
                  <a:cubicBezTo>
                    <a:pt x="661780" y="1475842"/>
                    <a:pt x="665171" y="1467737"/>
                    <a:pt x="669333" y="1460031"/>
                  </a:cubicBezTo>
                  <a:lnTo>
                    <a:pt x="685812" y="1442505"/>
                  </a:lnTo>
                  <a:lnTo>
                    <a:pt x="685812" y="1431170"/>
                  </a:lnTo>
                  <a:lnTo>
                    <a:pt x="681049" y="1418311"/>
                  </a:lnTo>
                  <a:lnTo>
                    <a:pt x="681049" y="1382497"/>
                  </a:lnTo>
                  <a:lnTo>
                    <a:pt x="680002" y="1381831"/>
                  </a:lnTo>
                  <a:cubicBezTo>
                    <a:pt x="680002" y="1381831"/>
                    <a:pt x="674477" y="1378116"/>
                    <a:pt x="671810" y="1375639"/>
                  </a:cubicBezTo>
                  <a:cubicBezTo>
                    <a:pt x="671048" y="1374877"/>
                    <a:pt x="670858" y="1373449"/>
                    <a:pt x="670667" y="1371067"/>
                  </a:cubicBezTo>
                  <a:cubicBezTo>
                    <a:pt x="670477" y="1368686"/>
                    <a:pt x="670667" y="1368877"/>
                    <a:pt x="670191" y="1367638"/>
                  </a:cubicBezTo>
                  <a:lnTo>
                    <a:pt x="670191" y="1313536"/>
                  </a:lnTo>
                  <a:lnTo>
                    <a:pt x="673429" y="1308298"/>
                  </a:lnTo>
                  <a:lnTo>
                    <a:pt x="770965" y="1308298"/>
                  </a:lnTo>
                  <a:lnTo>
                    <a:pt x="771632" y="1307059"/>
                  </a:lnTo>
                  <a:cubicBezTo>
                    <a:pt x="774928" y="1301040"/>
                    <a:pt x="778585" y="1295210"/>
                    <a:pt x="782586" y="1289629"/>
                  </a:cubicBezTo>
                  <a:cubicBezTo>
                    <a:pt x="784910" y="1291857"/>
                    <a:pt x="787710" y="1293515"/>
                    <a:pt x="790777" y="1294486"/>
                  </a:cubicBezTo>
                  <a:lnTo>
                    <a:pt x="793730" y="1295248"/>
                  </a:lnTo>
                  <a:lnTo>
                    <a:pt x="793730" y="1323823"/>
                  </a:lnTo>
                  <a:lnTo>
                    <a:pt x="808399" y="1333348"/>
                  </a:lnTo>
                  <a:lnTo>
                    <a:pt x="808399" y="1355256"/>
                  </a:lnTo>
                  <a:lnTo>
                    <a:pt x="800398" y="1374973"/>
                  </a:lnTo>
                  <a:lnTo>
                    <a:pt x="809923" y="1379259"/>
                  </a:lnTo>
                  <a:lnTo>
                    <a:pt x="812780" y="1401071"/>
                  </a:lnTo>
                  <a:lnTo>
                    <a:pt x="810494" y="1412501"/>
                  </a:lnTo>
                  <a:lnTo>
                    <a:pt x="812780" y="1424503"/>
                  </a:lnTo>
                  <a:lnTo>
                    <a:pt x="812780" y="1442695"/>
                  </a:lnTo>
                  <a:cubicBezTo>
                    <a:pt x="811828" y="1456649"/>
                    <a:pt x="811828" y="1470651"/>
                    <a:pt x="812780" y="1484605"/>
                  </a:cubicBezTo>
                  <a:cubicBezTo>
                    <a:pt x="813018" y="1486272"/>
                    <a:pt x="812856" y="1487968"/>
                    <a:pt x="812304" y="1489558"/>
                  </a:cubicBezTo>
                  <a:cubicBezTo>
                    <a:pt x="809827" y="1499007"/>
                    <a:pt x="812342" y="1509066"/>
                    <a:pt x="818971" y="1516228"/>
                  </a:cubicBezTo>
                  <a:cubicBezTo>
                    <a:pt x="827896" y="1526439"/>
                    <a:pt x="837993" y="1535555"/>
                    <a:pt x="849070" y="1543375"/>
                  </a:cubicBezTo>
                  <a:lnTo>
                    <a:pt x="843355" y="1550042"/>
                  </a:lnTo>
                  <a:close/>
                  <a:moveTo>
                    <a:pt x="878026" y="1526515"/>
                  </a:moveTo>
                  <a:lnTo>
                    <a:pt x="860310" y="1530230"/>
                  </a:lnTo>
                  <a:lnTo>
                    <a:pt x="852404" y="1539755"/>
                  </a:lnTo>
                  <a:lnTo>
                    <a:pt x="851547" y="1539088"/>
                  </a:lnTo>
                  <a:cubicBezTo>
                    <a:pt x="848404" y="1536707"/>
                    <a:pt x="845546" y="1534326"/>
                    <a:pt x="842879" y="1532230"/>
                  </a:cubicBezTo>
                  <a:lnTo>
                    <a:pt x="841260" y="1530230"/>
                  </a:lnTo>
                  <a:cubicBezTo>
                    <a:pt x="838593" y="1528039"/>
                    <a:pt x="836116" y="1525944"/>
                    <a:pt x="833925" y="1523944"/>
                  </a:cubicBezTo>
                  <a:lnTo>
                    <a:pt x="833259" y="1523372"/>
                  </a:lnTo>
                  <a:lnTo>
                    <a:pt x="827258" y="1517657"/>
                  </a:lnTo>
                  <a:lnTo>
                    <a:pt x="827258" y="1517657"/>
                  </a:lnTo>
                  <a:cubicBezTo>
                    <a:pt x="825705" y="1516086"/>
                    <a:pt x="824277" y="1514390"/>
                    <a:pt x="822972" y="1512609"/>
                  </a:cubicBezTo>
                  <a:cubicBezTo>
                    <a:pt x="817114" y="1506637"/>
                    <a:pt x="814895" y="1497988"/>
                    <a:pt x="817162" y="1489939"/>
                  </a:cubicBezTo>
                  <a:cubicBezTo>
                    <a:pt x="817771" y="1487568"/>
                    <a:pt x="817771" y="1485072"/>
                    <a:pt x="817162" y="1482700"/>
                  </a:cubicBezTo>
                  <a:cubicBezTo>
                    <a:pt x="816238" y="1469194"/>
                    <a:pt x="816238" y="1455630"/>
                    <a:pt x="817162" y="1442124"/>
                  </a:cubicBezTo>
                  <a:lnTo>
                    <a:pt x="817162" y="1423074"/>
                  </a:lnTo>
                  <a:lnTo>
                    <a:pt x="814971" y="1411549"/>
                  </a:lnTo>
                  <a:lnTo>
                    <a:pt x="817162" y="1400309"/>
                  </a:lnTo>
                  <a:lnTo>
                    <a:pt x="813923" y="1375068"/>
                  </a:lnTo>
                  <a:lnTo>
                    <a:pt x="806017" y="1371544"/>
                  </a:lnTo>
                  <a:lnTo>
                    <a:pt x="812494" y="1355637"/>
                  </a:lnTo>
                  <a:lnTo>
                    <a:pt x="812494" y="1329824"/>
                  </a:lnTo>
                  <a:lnTo>
                    <a:pt x="797826" y="1320299"/>
                  </a:lnTo>
                  <a:lnTo>
                    <a:pt x="797826" y="1295248"/>
                  </a:lnTo>
                  <a:lnTo>
                    <a:pt x="797826" y="1295248"/>
                  </a:lnTo>
                  <a:lnTo>
                    <a:pt x="801350" y="1295915"/>
                  </a:lnTo>
                  <a:lnTo>
                    <a:pt x="801921" y="1295915"/>
                  </a:lnTo>
                  <a:lnTo>
                    <a:pt x="806208" y="1296677"/>
                  </a:lnTo>
                  <a:lnTo>
                    <a:pt x="806208" y="1296677"/>
                  </a:lnTo>
                  <a:lnTo>
                    <a:pt x="820591" y="1298868"/>
                  </a:lnTo>
                  <a:lnTo>
                    <a:pt x="820591" y="1298868"/>
                  </a:lnTo>
                  <a:lnTo>
                    <a:pt x="824305" y="1299344"/>
                  </a:lnTo>
                  <a:lnTo>
                    <a:pt x="824305" y="1299344"/>
                  </a:lnTo>
                  <a:lnTo>
                    <a:pt x="826877" y="1299344"/>
                  </a:lnTo>
                  <a:lnTo>
                    <a:pt x="828782" y="1299344"/>
                  </a:lnTo>
                  <a:lnTo>
                    <a:pt x="829354" y="1299344"/>
                  </a:lnTo>
                  <a:lnTo>
                    <a:pt x="829354" y="1299344"/>
                  </a:lnTo>
                  <a:lnTo>
                    <a:pt x="838879" y="1296010"/>
                  </a:lnTo>
                  <a:lnTo>
                    <a:pt x="833830" y="1324585"/>
                  </a:lnTo>
                  <a:lnTo>
                    <a:pt x="833830" y="1339730"/>
                  </a:lnTo>
                  <a:lnTo>
                    <a:pt x="857833" y="1348303"/>
                  </a:lnTo>
                  <a:lnTo>
                    <a:pt x="857833" y="1390784"/>
                  </a:lnTo>
                  <a:lnTo>
                    <a:pt x="868216" y="1397642"/>
                  </a:lnTo>
                  <a:lnTo>
                    <a:pt x="868216" y="1507084"/>
                  </a:lnTo>
                  <a:close/>
                  <a:moveTo>
                    <a:pt x="917079" y="1525658"/>
                  </a:moveTo>
                  <a:lnTo>
                    <a:pt x="889171" y="1524706"/>
                  </a:lnTo>
                  <a:lnTo>
                    <a:pt x="882884" y="1525753"/>
                  </a:lnTo>
                  <a:lnTo>
                    <a:pt x="874883" y="1506703"/>
                  </a:lnTo>
                  <a:lnTo>
                    <a:pt x="874883" y="1395451"/>
                  </a:lnTo>
                  <a:lnTo>
                    <a:pt x="864501" y="1388593"/>
                  </a:lnTo>
                  <a:lnTo>
                    <a:pt x="864501" y="1345350"/>
                  </a:lnTo>
                  <a:lnTo>
                    <a:pt x="840403" y="1336777"/>
                  </a:lnTo>
                  <a:lnTo>
                    <a:pt x="840403" y="1326109"/>
                  </a:lnTo>
                  <a:lnTo>
                    <a:pt x="845927" y="1295439"/>
                  </a:lnTo>
                  <a:lnTo>
                    <a:pt x="855452" y="1292105"/>
                  </a:lnTo>
                  <a:lnTo>
                    <a:pt x="854595" y="1289819"/>
                  </a:lnTo>
                  <a:cubicBezTo>
                    <a:pt x="853357" y="1286676"/>
                    <a:pt x="852309" y="1281056"/>
                    <a:pt x="853737" y="1279151"/>
                  </a:cubicBezTo>
                  <a:cubicBezTo>
                    <a:pt x="853737" y="1279151"/>
                    <a:pt x="854404" y="1278294"/>
                    <a:pt x="856024" y="1278389"/>
                  </a:cubicBezTo>
                  <a:cubicBezTo>
                    <a:pt x="865549" y="1278865"/>
                    <a:pt x="888313" y="1278389"/>
                    <a:pt x="889266" y="1278389"/>
                  </a:cubicBezTo>
                  <a:lnTo>
                    <a:pt x="890218" y="1278389"/>
                  </a:lnTo>
                  <a:lnTo>
                    <a:pt x="910792" y="1259911"/>
                  </a:lnTo>
                  <a:lnTo>
                    <a:pt x="911364" y="1259911"/>
                  </a:lnTo>
                  <a:lnTo>
                    <a:pt x="913364" y="1260863"/>
                  </a:lnTo>
                  <a:lnTo>
                    <a:pt x="925651" y="1241051"/>
                  </a:lnTo>
                  <a:lnTo>
                    <a:pt x="949845" y="1265245"/>
                  </a:lnTo>
                  <a:lnTo>
                    <a:pt x="949845" y="1292677"/>
                  </a:lnTo>
                  <a:lnTo>
                    <a:pt x="962989" y="1302202"/>
                  </a:lnTo>
                  <a:lnTo>
                    <a:pt x="966513" y="1317918"/>
                  </a:lnTo>
                  <a:lnTo>
                    <a:pt x="958227" y="1328776"/>
                  </a:lnTo>
                  <a:lnTo>
                    <a:pt x="958227" y="1346017"/>
                  </a:lnTo>
                  <a:lnTo>
                    <a:pt x="965847" y="1350970"/>
                  </a:lnTo>
                  <a:lnTo>
                    <a:pt x="959275" y="1361542"/>
                  </a:lnTo>
                  <a:lnTo>
                    <a:pt x="940796" y="1361542"/>
                  </a:lnTo>
                  <a:lnTo>
                    <a:pt x="940796" y="1382688"/>
                  </a:lnTo>
                  <a:lnTo>
                    <a:pt x="936891" y="1388974"/>
                  </a:lnTo>
                  <a:lnTo>
                    <a:pt x="921175" y="1388974"/>
                  </a:lnTo>
                  <a:lnTo>
                    <a:pt x="914126" y="1460793"/>
                  </a:lnTo>
                  <a:lnTo>
                    <a:pt x="914126" y="1466508"/>
                  </a:lnTo>
                  <a:lnTo>
                    <a:pt x="918984" y="1483272"/>
                  </a:lnTo>
                  <a:lnTo>
                    <a:pt x="920317" y="1525563"/>
                  </a:lnTo>
                  <a:close/>
                  <a:moveTo>
                    <a:pt x="1122628" y="1614622"/>
                  </a:moveTo>
                  <a:lnTo>
                    <a:pt x="1122628" y="1614622"/>
                  </a:lnTo>
                  <a:lnTo>
                    <a:pt x="1109103" y="1617479"/>
                  </a:lnTo>
                  <a:lnTo>
                    <a:pt x="1093672" y="1628814"/>
                  </a:lnTo>
                  <a:lnTo>
                    <a:pt x="1078242" y="1628814"/>
                  </a:lnTo>
                  <a:lnTo>
                    <a:pt x="1053096" y="1609097"/>
                  </a:lnTo>
                  <a:lnTo>
                    <a:pt x="1047571" y="1579665"/>
                  </a:lnTo>
                  <a:lnTo>
                    <a:pt x="1012710" y="1531849"/>
                  </a:lnTo>
                  <a:lnTo>
                    <a:pt x="965085" y="1523086"/>
                  </a:lnTo>
                  <a:lnTo>
                    <a:pt x="925270" y="1525372"/>
                  </a:lnTo>
                  <a:lnTo>
                    <a:pt x="923842" y="1482700"/>
                  </a:lnTo>
                  <a:lnTo>
                    <a:pt x="919079" y="1466222"/>
                  </a:lnTo>
                  <a:lnTo>
                    <a:pt x="919079" y="1461079"/>
                  </a:lnTo>
                  <a:lnTo>
                    <a:pt x="925651" y="1393832"/>
                  </a:lnTo>
                  <a:lnTo>
                    <a:pt x="939748" y="1393832"/>
                  </a:lnTo>
                  <a:lnTo>
                    <a:pt x="945749" y="1384307"/>
                  </a:lnTo>
                  <a:lnTo>
                    <a:pt x="945749" y="1366400"/>
                  </a:lnTo>
                  <a:lnTo>
                    <a:pt x="962132" y="1366400"/>
                  </a:lnTo>
                  <a:lnTo>
                    <a:pt x="972514" y="1349541"/>
                  </a:lnTo>
                  <a:lnTo>
                    <a:pt x="962989" y="1343540"/>
                  </a:lnTo>
                  <a:lnTo>
                    <a:pt x="962989" y="1330205"/>
                  </a:lnTo>
                  <a:lnTo>
                    <a:pt x="971657" y="1318870"/>
                  </a:lnTo>
                  <a:lnTo>
                    <a:pt x="967180" y="1299154"/>
                  </a:lnTo>
                  <a:lnTo>
                    <a:pt x="954607" y="1290295"/>
                  </a:lnTo>
                  <a:lnTo>
                    <a:pt x="954607" y="1278103"/>
                  </a:lnTo>
                  <a:lnTo>
                    <a:pt x="973657" y="1278103"/>
                  </a:lnTo>
                  <a:lnTo>
                    <a:pt x="962132" y="1218667"/>
                  </a:lnTo>
                  <a:lnTo>
                    <a:pt x="983087" y="1212095"/>
                  </a:lnTo>
                  <a:lnTo>
                    <a:pt x="983087" y="1175424"/>
                  </a:lnTo>
                  <a:lnTo>
                    <a:pt x="1044619" y="1164470"/>
                  </a:lnTo>
                  <a:lnTo>
                    <a:pt x="1075861" y="1170185"/>
                  </a:lnTo>
                  <a:lnTo>
                    <a:pt x="1093291" y="1170185"/>
                  </a:lnTo>
                  <a:lnTo>
                    <a:pt x="1118818" y="1197903"/>
                  </a:lnTo>
                  <a:lnTo>
                    <a:pt x="1132630" y="1197903"/>
                  </a:lnTo>
                  <a:lnTo>
                    <a:pt x="1163014" y="1183520"/>
                  </a:lnTo>
                  <a:lnTo>
                    <a:pt x="1175683" y="1183520"/>
                  </a:lnTo>
                  <a:lnTo>
                    <a:pt x="1205496" y="1212762"/>
                  </a:lnTo>
                  <a:lnTo>
                    <a:pt x="1236357" y="1212762"/>
                  </a:lnTo>
                  <a:lnTo>
                    <a:pt x="1279696" y="1183520"/>
                  </a:lnTo>
                  <a:lnTo>
                    <a:pt x="1327987" y="1183520"/>
                  </a:lnTo>
                  <a:lnTo>
                    <a:pt x="1352086" y="1197903"/>
                  </a:lnTo>
                  <a:lnTo>
                    <a:pt x="1384185" y="1197903"/>
                  </a:lnTo>
                  <a:lnTo>
                    <a:pt x="1401330" y="1183425"/>
                  </a:lnTo>
                  <a:lnTo>
                    <a:pt x="1420380" y="1180663"/>
                  </a:lnTo>
                  <a:cubicBezTo>
                    <a:pt x="1423809" y="1189140"/>
                    <a:pt x="1426571" y="1195617"/>
                    <a:pt x="1428762" y="1200760"/>
                  </a:cubicBezTo>
                  <a:cubicBezTo>
                    <a:pt x="1436287" y="1218096"/>
                    <a:pt x="1438287" y="1219239"/>
                    <a:pt x="1439811" y="1219048"/>
                  </a:cubicBezTo>
                  <a:lnTo>
                    <a:pt x="1439811" y="1219048"/>
                  </a:lnTo>
                  <a:cubicBezTo>
                    <a:pt x="1445745" y="1224116"/>
                    <a:pt x="1451203" y="1229735"/>
                    <a:pt x="1456099" y="1235812"/>
                  </a:cubicBezTo>
                  <a:lnTo>
                    <a:pt x="1456099" y="1235812"/>
                  </a:lnTo>
                  <a:lnTo>
                    <a:pt x="1472196" y="1241718"/>
                  </a:lnTo>
                  <a:lnTo>
                    <a:pt x="1472196" y="1273627"/>
                  </a:lnTo>
                  <a:lnTo>
                    <a:pt x="1452193" y="1285628"/>
                  </a:lnTo>
                  <a:lnTo>
                    <a:pt x="1434191" y="1294582"/>
                  </a:lnTo>
                  <a:lnTo>
                    <a:pt x="1412855" y="1370782"/>
                  </a:lnTo>
                  <a:cubicBezTo>
                    <a:pt x="1406664" y="1375258"/>
                    <a:pt x="1393805" y="1384974"/>
                    <a:pt x="1393805" y="1390689"/>
                  </a:cubicBezTo>
                  <a:cubicBezTo>
                    <a:pt x="1394062" y="1393223"/>
                    <a:pt x="1394615" y="1395709"/>
                    <a:pt x="1395424" y="1398118"/>
                  </a:cubicBezTo>
                  <a:cubicBezTo>
                    <a:pt x="1397520" y="1405548"/>
                    <a:pt x="1399139" y="1412311"/>
                    <a:pt x="1395424" y="1413549"/>
                  </a:cubicBezTo>
                  <a:cubicBezTo>
                    <a:pt x="1389357" y="1415663"/>
                    <a:pt x="1383737" y="1418892"/>
                    <a:pt x="1378851" y="1423074"/>
                  </a:cubicBezTo>
                  <a:cubicBezTo>
                    <a:pt x="1378184" y="1423741"/>
                    <a:pt x="1376565" y="1425265"/>
                    <a:pt x="1378184" y="1437266"/>
                  </a:cubicBezTo>
                  <a:lnTo>
                    <a:pt x="1377613" y="1443362"/>
                  </a:lnTo>
                  <a:lnTo>
                    <a:pt x="1349704" y="1464698"/>
                  </a:lnTo>
                  <a:lnTo>
                    <a:pt x="1349704" y="1482605"/>
                  </a:lnTo>
                  <a:lnTo>
                    <a:pt x="1344084" y="1494416"/>
                  </a:lnTo>
                  <a:lnTo>
                    <a:pt x="1318367" y="1526230"/>
                  </a:lnTo>
                  <a:lnTo>
                    <a:pt x="1313224" y="1526230"/>
                  </a:lnTo>
                  <a:lnTo>
                    <a:pt x="1298650" y="1512895"/>
                  </a:lnTo>
                  <a:lnTo>
                    <a:pt x="1289125" y="1500893"/>
                  </a:lnTo>
                  <a:lnTo>
                    <a:pt x="1265980" y="1500893"/>
                  </a:lnTo>
                  <a:lnTo>
                    <a:pt x="1222260" y="1526992"/>
                  </a:lnTo>
                  <a:cubicBezTo>
                    <a:pt x="1219783" y="1529278"/>
                    <a:pt x="1198542" y="1549661"/>
                    <a:pt x="1201686" y="1560615"/>
                  </a:cubicBezTo>
                  <a:cubicBezTo>
                    <a:pt x="1202676" y="1563882"/>
                    <a:pt x="1203915" y="1567063"/>
                    <a:pt x="1205401" y="1570140"/>
                  </a:cubicBezTo>
                  <a:cubicBezTo>
                    <a:pt x="1207687" y="1574902"/>
                    <a:pt x="1208734" y="1577569"/>
                    <a:pt x="1207496" y="1579665"/>
                  </a:cubicBezTo>
                  <a:lnTo>
                    <a:pt x="1190637" y="1612621"/>
                  </a:lnTo>
                  <a:lnTo>
                    <a:pt x="1189684" y="1612621"/>
                  </a:lnTo>
                  <a:lnTo>
                    <a:pt x="1189113" y="1612621"/>
                  </a:lnTo>
                  <a:cubicBezTo>
                    <a:pt x="1183112" y="1614517"/>
                    <a:pt x="1177006" y="1616079"/>
                    <a:pt x="1170825" y="1617289"/>
                  </a:cubicBezTo>
                  <a:cubicBezTo>
                    <a:pt x="1168444" y="1617765"/>
                    <a:pt x="1135201" y="1615955"/>
                    <a:pt x="1122628" y="1614907"/>
                  </a:cubicBezTo>
                  <a:close/>
                  <a:moveTo>
                    <a:pt x="1237500" y="1651293"/>
                  </a:moveTo>
                  <a:lnTo>
                    <a:pt x="1237500" y="1640149"/>
                  </a:lnTo>
                  <a:lnTo>
                    <a:pt x="1221022" y="1640149"/>
                  </a:lnTo>
                  <a:lnTo>
                    <a:pt x="1216259" y="1634624"/>
                  </a:lnTo>
                  <a:lnTo>
                    <a:pt x="1208353" y="1617860"/>
                  </a:lnTo>
                  <a:lnTo>
                    <a:pt x="1195209" y="1614145"/>
                  </a:lnTo>
                  <a:lnTo>
                    <a:pt x="1200067" y="1604620"/>
                  </a:lnTo>
                  <a:lnTo>
                    <a:pt x="1211687" y="1581856"/>
                  </a:lnTo>
                  <a:cubicBezTo>
                    <a:pt x="1213973" y="1577284"/>
                    <a:pt x="1211687" y="1572902"/>
                    <a:pt x="1209687" y="1567854"/>
                  </a:cubicBezTo>
                  <a:cubicBezTo>
                    <a:pt x="1208258" y="1564977"/>
                    <a:pt x="1207077" y="1561977"/>
                    <a:pt x="1206163" y="1558900"/>
                  </a:cubicBezTo>
                  <a:cubicBezTo>
                    <a:pt x="1204353" y="1552614"/>
                    <a:pt x="1217021" y="1537850"/>
                    <a:pt x="1225213" y="1530325"/>
                  </a:cubicBezTo>
                  <a:lnTo>
                    <a:pt x="1268647" y="1505370"/>
                  </a:lnTo>
                  <a:lnTo>
                    <a:pt x="1287697" y="1505370"/>
                  </a:lnTo>
                  <a:lnTo>
                    <a:pt x="1295793" y="1515847"/>
                  </a:lnTo>
                  <a:lnTo>
                    <a:pt x="1312080" y="1530706"/>
                  </a:lnTo>
                  <a:lnTo>
                    <a:pt x="1321605" y="1530706"/>
                  </a:lnTo>
                  <a:lnTo>
                    <a:pt x="1349133" y="1496702"/>
                  </a:lnTo>
                  <a:lnTo>
                    <a:pt x="1355324" y="1483843"/>
                  </a:lnTo>
                  <a:lnTo>
                    <a:pt x="1355324" y="1466984"/>
                  </a:lnTo>
                  <a:lnTo>
                    <a:pt x="1383042" y="1445743"/>
                  </a:lnTo>
                  <a:lnTo>
                    <a:pt x="1383709" y="1437076"/>
                  </a:lnTo>
                  <a:cubicBezTo>
                    <a:pt x="1383709" y="1432694"/>
                    <a:pt x="1382851" y="1427551"/>
                    <a:pt x="1382947" y="1426503"/>
                  </a:cubicBezTo>
                  <a:cubicBezTo>
                    <a:pt x="1387309" y="1422893"/>
                    <a:pt x="1392319" y="1420150"/>
                    <a:pt x="1397710" y="1418407"/>
                  </a:cubicBezTo>
                  <a:cubicBezTo>
                    <a:pt x="1405997" y="1415644"/>
                    <a:pt x="1402854" y="1404500"/>
                    <a:pt x="1400758" y="1397071"/>
                  </a:cubicBezTo>
                  <a:cubicBezTo>
                    <a:pt x="1400101" y="1395089"/>
                    <a:pt x="1399625" y="1393042"/>
                    <a:pt x="1399330" y="1390975"/>
                  </a:cubicBezTo>
                  <a:cubicBezTo>
                    <a:pt x="1403949" y="1384317"/>
                    <a:pt x="1409921" y="1378697"/>
                    <a:pt x="1416855" y="1374496"/>
                  </a:cubicBezTo>
                  <a:lnTo>
                    <a:pt x="1417522" y="1374496"/>
                  </a:lnTo>
                  <a:lnTo>
                    <a:pt x="1438763" y="1298963"/>
                  </a:lnTo>
                  <a:lnTo>
                    <a:pt x="1455051" y="1290772"/>
                  </a:lnTo>
                  <a:lnTo>
                    <a:pt x="1477530" y="1277341"/>
                  </a:lnTo>
                  <a:lnTo>
                    <a:pt x="1477530" y="1244480"/>
                  </a:lnTo>
                  <a:lnTo>
                    <a:pt x="1482959" y="1246480"/>
                  </a:lnTo>
                  <a:lnTo>
                    <a:pt x="1500676" y="1349255"/>
                  </a:lnTo>
                  <a:lnTo>
                    <a:pt x="1449526" y="1349255"/>
                  </a:lnTo>
                  <a:lnTo>
                    <a:pt x="1440954" y="1364781"/>
                  </a:lnTo>
                  <a:lnTo>
                    <a:pt x="1469529" y="1396023"/>
                  </a:lnTo>
                  <a:lnTo>
                    <a:pt x="1492484" y="1415073"/>
                  </a:lnTo>
                  <a:lnTo>
                    <a:pt x="1510296" y="1465841"/>
                  </a:lnTo>
                  <a:cubicBezTo>
                    <a:pt x="1508296" y="1469080"/>
                    <a:pt x="1501342" y="1479748"/>
                    <a:pt x="1493437" y="1492035"/>
                  </a:cubicBezTo>
                  <a:lnTo>
                    <a:pt x="1491436" y="1494988"/>
                  </a:lnTo>
                  <a:cubicBezTo>
                    <a:pt x="1490579" y="1496416"/>
                    <a:pt x="1489627" y="1497845"/>
                    <a:pt x="1488674" y="1499274"/>
                  </a:cubicBezTo>
                  <a:lnTo>
                    <a:pt x="1487912" y="1500417"/>
                  </a:lnTo>
                  <a:lnTo>
                    <a:pt x="1484007" y="1506513"/>
                  </a:lnTo>
                  <a:lnTo>
                    <a:pt x="1484007" y="1506513"/>
                  </a:lnTo>
                  <a:lnTo>
                    <a:pt x="1480006" y="1512704"/>
                  </a:lnTo>
                  <a:lnTo>
                    <a:pt x="1480006" y="1513180"/>
                  </a:lnTo>
                  <a:lnTo>
                    <a:pt x="1476577" y="1518419"/>
                  </a:lnTo>
                  <a:lnTo>
                    <a:pt x="1475815" y="1519562"/>
                  </a:lnTo>
                  <a:lnTo>
                    <a:pt x="1473148" y="1523658"/>
                  </a:lnTo>
                  <a:lnTo>
                    <a:pt x="1472101" y="1525277"/>
                  </a:lnTo>
                  <a:lnTo>
                    <a:pt x="1470005" y="1528420"/>
                  </a:lnTo>
                  <a:lnTo>
                    <a:pt x="1468862" y="1530135"/>
                  </a:lnTo>
                  <a:lnTo>
                    <a:pt x="1467243" y="1532516"/>
                  </a:lnTo>
                  <a:cubicBezTo>
                    <a:pt x="1467243" y="1533088"/>
                    <a:pt x="1466576" y="1533564"/>
                    <a:pt x="1466290" y="1534040"/>
                  </a:cubicBezTo>
                  <a:lnTo>
                    <a:pt x="1464862" y="1536136"/>
                  </a:lnTo>
                  <a:lnTo>
                    <a:pt x="1464862" y="1536898"/>
                  </a:lnTo>
                  <a:lnTo>
                    <a:pt x="1463623" y="1538612"/>
                  </a:lnTo>
                  <a:cubicBezTo>
                    <a:pt x="1459909" y="1543565"/>
                    <a:pt x="1465433" y="1551471"/>
                    <a:pt x="1470196" y="1558519"/>
                  </a:cubicBezTo>
                  <a:cubicBezTo>
                    <a:pt x="1471920" y="1560682"/>
                    <a:pt x="1473358" y="1563044"/>
                    <a:pt x="1474482" y="1565568"/>
                  </a:cubicBezTo>
                  <a:cubicBezTo>
                    <a:pt x="1474482" y="1567378"/>
                    <a:pt x="1473529" y="1575093"/>
                    <a:pt x="1472672" y="1582141"/>
                  </a:cubicBezTo>
                  <a:cubicBezTo>
                    <a:pt x="1471434" y="1591666"/>
                    <a:pt x="1470291" y="1600715"/>
                    <a:pt x="1470291" y="1603954"/>
                  </a:cubicBezTo>
                  <a:cubicBezTo>
                    <a:pt x="1470291" y="1610145"/>
                    <a:pt x="1485055" y="1615669"/>
                    <a:pt x="1494770" y="1618622"/>
                  </a:cubicBezTo>
                  <a:lnTo>
                    <a:pt x="1502580" y="1651198"/>
                  </a:lnTo>
                  <a:lnTo>
                    <a:pt x="1502580" y="1651198"/>
                  </a:lnTo>
                  <a:lnTo>
                    <a:pt x="1502580" y="1652817"/>
                  </a:lnTo>
                  <a:lnTo>
                    <a:pt x="1535251" y="1702633"/>
                  </a:lnTo>
                  <a:lnTo>
                    <a:pt x="1535251" y="1752258"/>
                  </a:lnTo>
                  <a:lnTo>
                    <a:pt x="1516201" y="1743781"/>
                  </a:lnTo>
                  <a:lnTo>
                    <a:pt x="1497151" y="1743781"/>
                  </a:lnTo>
                  <a:lnTo>
                    <a:pt x="1485912" y="1740256"/>
                  </a:lnTo>
                  <a:lnTo>
                    <a:pt x="1485912" y="1740256"/>
                  </a:lnTo>
                  <a:lnTo>
                    <a:pt x="1482864" y="1739209"/>
                  </a:lnTo>
                  <a:lnTo>
                    <a:pt x="1482864" y="1739209"/>
                  </a:lnTo>
                  <a:lnTo>
                    <a:pt x="1480292" y="1738351"/>
                  </a:lnTo>
                  <a:lnTo>
                    <a:pt x="1480292" y="1738351"/>
                  </a:lnTo>
                  <a:lnTo>
                    <a:pt x="1480292" y="1738351"/>
                  </a:lnTo>
                  <a:lnTo>
                    <a:pt x="1475911" y="1736732"/>
                  </a:lnTo>
                  <a:lnTo>
                    <a:pt x="1475911" y="1736732"/>
                  </a:lnTo>
                  <a:lnTo>
                    <a:pt x="1475339" y="1736732"/>
                  </a:lnTo>
                  <a:lnTo>
                    <a:pt x="1475339" y="1736732"/>
                  </a:lnTo>
                  <a:lnTo>
                    <a:pt x="1473244" y="1735875"/>
                  </a:lnTo>
                  <a:lnTo>
                    <a:pt x="1473244" y="1735875"/>
                  </a:lnTo>
                  <a:lnTo>
                    <a:pt x="1471434" y="1735018"/>
                  </a:lnTo>
                  <a:lnTo>
                    <a:pt x="1471434" y="1735018"/>
                  </a:lnTo>
                  <a:lnTo>
                    <a:pt x="1471434" y="1735018"/>
                  </a:lnTo>
                  <a:lnTo>
                    <a:pt x="1471434" y="1735018"/>
                  </a:lnTo>
                  <a:cubicBezTo>
                    <a:pt x="1470767" y="1734713"/>
                    <a:pt x="1470148" y="1734294"/>
                    <a:pt x="1469624" y="1733779"/>
                  </a:cubicBezTo>
                  <a:lnTo>
                    <a:pt x="1468957" y="1733779"/>
                  </a:lnTo>
                  <a:lnTo>
                    <a:pt x="1468957" y="1733779"/>
                  </a:lnTo>
                  <a:lnTo>
                    <a:pt x="1468291" y="1733779"/>
                  </a:lnTo>
                  <a:lnTo>
                    <a:pt x="1466767" y="1733779"/>
                  </a:lnTo>
                  <a:lnTo>
                    <a:pt x="1465338" y="1733779"/>
                  </a:lnTo>
                  <a:lnTo>
                    <a:pt x="1459623" y="1733779"/>
                  </a:lnTo>
                  <a:lnTo>
                    <a:pt x="1451717" y="1733779"/>
                  </a:lnTo>
                  <a:lnTo>
                    <a:pt x="1451717" y="1733779"/>
                  </a:lnTo>
                  <a:lnTo>
                    <a:pt x="1428381" y="1733779"/>
                  </a:lnTo>
                  <a:lnTo>
                    <a:pt x="1417903" y="1733779"/>
                  </a:lnTo>
                  <a:cubicBezTo>
                    <a:pt x="1382851" y="1733779"/>
                    <a:pt x="1330435" y="1734256"/>
                    <a:pt x="1260646" y="1735208"/>
                  </a:cubicBezTo>
                  <a:lnTo>
                    <a:pt x="1255407" y="1735208"/>
                  </a:lnTo>
                  <a:lnTo>
                    <a:pt x="1251787" y="1725207"/>
                  </a:lnTo>
                  <a:lnTo>
                    <a:pt x="1265122" y="1689869"/>
                  </a:lnTo>
                  <a:close/>
                  <a:moveTo>
                    <a:pt x="1290649" y="1999622"/>
                  </a:moveTo>
                  <a:lnTo>
                    <a:pt x="1241881" y="1954569"/>
                  </a:lnTo>
                  <a:lnTo>
                    <a:pt x="1221212" y="1902943"/>
                  </a:lnTo>
                  <a:lnTo>
                    <a:pt x="1203210" y="1882655"/>
                  </a:lnTo>
                  <a:lnTo>
                    <a:pt x="1208353" y="1878750"/>
                  </a:lnTo>
                  <a:cubicBezTo>
                    <a:pt x="1214545" y="1877226"/>
                    <a:pt x="1224546" y="1873987"/>
                    <a:pt x="1225689" y="1869225"/>
                  </a:cubicBezTo>
                  <a:cubicBezTo>
                    <a:pt x="1225879" y="1865053"/>
                    <a:pt x="1225689" y="1860881"/>
                    <a:pt x="1225117" y="1856747"/>
                  </a:cubicBezTo>
                  <a:cubicBezTo>
                    <a:pt x="1222736" y="1829410"/>
                    <a:pt x="1223117" y="1815028"/>
                    <a:pt x="1225975" y="1814075"/>
                  </a:cubicBezTo>
                  <a:cubicBezTo>
                    <a:pt x="1230794" y="1812484"/>
                    <a:pt x="1235728" y="1811275"/>
                    <a:pt x="1240738" y="1810456"/>
                  </a:cubicBezTo>
                  <a:lnTo>
                    <a:pt x="1242548" y="1810456"/>
                  </a:lnTo>
                  <a:lnTo>
                    <a:pt x="1244834" y="1791977"/>
                  </a:lnTo>
                  <a:lnTo>
                    <a:pt x="1233118" y="1784738"/>
                  </a:lnTo>
                  <a:lnTo>
                    <a:pt x="1256264" y="1740352"/>
                  </a:lnTo>
                  <a:lnTo>
                    <a:pt x="1255026" y="1736923"/>
                  </a:lnTo>
                  <a:lnTo>
                    <a:pt x="1257312" y="1736923"/>
                  </a:lnTo>
                  <a:cubicBezTo>
                    <a:pt x="1277886" y="1736923"/>
                    <a:pt x="1351038" y="1735494"/>
                    <a:pt x="1405140" y="1735494"/>
                  </a:cubicBezTo>
                  <a:lnTo>
                    <a:pt x="1401997" y="1743114"/>
                  </a:lnTo>
                  <a:lnTo>
                    <a:pt x="1401997" y="1773213"/>
                  </a:lnTo>
                  <a:lnTo>
                    <a:pt x="1408569" y="1782738"/>
                  </a:lnTo>
                  <a:lnTo>
                    <a:pt x="1421428" y="1782738"/>
                  </a:lnTo>
                  <a:lnTo>
                    <a:pt x="1442192" y="1774356"/>
                  </a:lnTo>
                  <a:lnTo>
                    <a:pt x="1458289" y="1781119"/>
                  </a:lnTo>
                  <a:lnTo>
                    <a:pt x="1458289" y="1781119"/>
                  </a:lnTo>
                  <a:lnTo>
                    <a:pt x="1458289" y="1781119"/>
                  </a:lnTo>
                  <a:lnTo>
                    <a:pt x="1458766" y="1781595"/>
                  </a:lnTo>
                  <a:lnTo>
                    <a:pt x="1458766" y="1781595"/>
                  </a:lnTo>
                  <a:lnTo>
                    <a:pt x="1459528" y="1782738"/>
                  </a:lnTo>
                  <a:lnTo>
                    <a:pt x="1459528" y="1783309"/>
                  </a:lnTo>
                  <a:cubicBezTo>
                    <a:pt x="1459966" y="1784157"/>
                    <a:pt x="1460318" y="1785053"/>
                    <a:pt x="1460575" y="1785976"/>
                  </a:cubicBezTo>
                  <a:cubicBezTo>
                    <a:pt x="1462252" y="1791044"/>
                    <a:pt x="1464223" y="1795997"/>
                    <a:pt x="1466481" y="1800835"/>
                  </a:cubicBezTo>
                  <a:lnTo>
                    <a:pt x="1466481" y="1801978"/>
                  </a:lnTo>
                  <a:lnTo>
                    <a:pt x="1466481" y="1808170"/>
                  </a:lnTo>
                  <a:lnTo>
                    <a:pt x="1433334" y="1817695"/>
                  </a:lnTo>
                  <a:lnTo>
                    <a:pt x="1433334" y="1845031"/>
                  </a:lnTo>
                  <a:lnTo>
                    <a:pt x="1441525" y="1866939"/>
                  </a:lnTo>
                  <a:lnTo>
                    <a:pt x="1459909" y="1871511"/>
                  </a:lnTo>
                  <a:cubicBezTo>
                    <a:pt x="1459004" y="1880569"/>
                    <a:pt x="1459004" y="1889694"/>
                    <a:pt x="1459909" y="1898752"/>
                  </a:cubicBezTo>
                  <a:cubicBezTo>
                    <a:pt x="1461337" y="1903610"/>
                    <a:pt x="1465147" y="1925042"/>
                    <a:pt x="1466100" y="1930375"/>
                  </a:cubicBezTo>
                  <a:lnTo>
                    <a:pt x="1453051" y="1943425"/>
                  </a:lnTo>
                  <a:lnTo>
                    <a:pt x="1452193" y="1961998"/>
                  </a:lnTo>
                  <a:lnTo>
                    <a:pt x="1442668" y="1961998"/>
                  </a:lnTo>
                  <a:cubicBezTo>
                    <a:pt x="1441821" y="1959055"/>
                    <a:pt x="1441402" y="1956007"/>
                    <a:pt x="1441430" y="1952950"/>
                  </a:cubicBezTo>
                  <a:cubicBezTo>
                    <a:pt x="1441373" y="1948340"/>
                    <a:pt x="1439839" y="1943863"/>
                    <a:pt x="1437049" y="1940186"/>
                  </a:cubicBezTo>
                  <a:lnTo>
                    <a:pt x="1436382" y="1939234"/>
                  </a:lnTo>
                  <a:lnTo>
                    <a:pt x="1426857" y="1939234"/>
                  </a:lnTo>
                  <a:lnTo>
                    <a:pt x="1424761" y="1948759"/>
                  </a:lnTo>
                  <a:lnTo>
                    <a:pt x="1407997" y="1961332"/>
                  </a:lnTo>
                  <a:lnTo>
                    <a:pt x="1395901" y="1951807"/>
                  </a:lnTo>
                  <a:lnTo>
                    <a:pt x="1391805" y="1949330"/>
                  </a:lnTo>
                  <a:lnTo>
                    <a:pt x="1383899" y="1933519"/>
                  </a:lnTo>
                  <a:lnTo>
                    <a:pt x="1373707" y="1933519"/>
                  </a:lnTo>
                  <a:lnTo>
                    <a:pt x="1367707" y="1940662"/>
                  </a:lnTo>
                  <a:lnTo>
                    <a:pt x="1367707" y="1951426"/>
                  </a:lnTo>
                  <a:lnTo>
                    <a:pt x="1361801" y="1954283"/>
                  </a:lnTo>
                  <a:lnTo>
                    <a:pt x="1345513" y="1954283"/>
                  </a:lnTo>
                  <a:cubicBezTo>
                    <a:pt x="1341322" y="1954283"/>
                    <a:pt x="1339989" y="1952854"/>
                    <a:pt x="1339227" y="1951902"/>
                  </a:cubicBezTo>
                  <a:cubicBezTo>
                    <a:pt x="1338579" y="1950873"/>
                    <a:pt x="1337369" y="1950340"/>
                    <a:pt x="1336179" y="1950568"/>
                  </a:cubicBezTo>
                  <a:cubicBezTo>
                    <a:pt x="1334464" y="1950568"/>
                    <a:pt x="1334083" y="1952092"/>
                    <a:pt x="1332845" y="1955902"/>
                  </a:cubicBezTo>
                  <a:lnTo>
                    <a:pt x="1331416" y="1975619"/>
                  </a:lnTo>
                  <a:lnTo>
                    <a:pt x="1331416" y="1990097"/>
                  </a:lnTo>
                  <a:lnTo>
                    <a:pt x="1332464" y="1990859"/>
                  </a:lnTo>
                  <a:cubicBezTo>
                    <a:pt x="1334483" y="1992088"/>
                    <a:pt x="1336207" y="1993745"/>
                    <a:pt x="1337512" y="1995717"/>
                  </a:cubicBezTo>
                  <a:cubicBezTo>
                    <a:pt x="1337026" y="1999193"/>
                    <a:pt x="1337026" y="2002718"/>
                    <a:pt x="1337512" y="2006194"/>
                  </a:cubicBezTo>
                  <a:lnTo>
                    <a:pt x="1327987" y="2009242"/>
                  </a:lnTo>
                  <a:lnTo>
                    <a:pt x="1317700" y="2009242"/>
                  </a:lnTo>
                  <a:lnTo>
                    <a:pt x="1307985" y="2025530"/>
                  </a:lnTo>
                  <a:close/>
                  <a:moveTo>
                    <a:pt x="1365992" y="2123447"/>
                  </a:moveTo>
                  <a:cubicBezTo>
                    <a:pt x="1365421" y="2120209"/>
                    <a:pt x="1364849" y="2117351"/>
                    <a:pt x="1364373" y="2114494"/>
                  </a:cubicBezTo>
                  <a:lnTo>
                    <a:pt x="1364373" y="2114494"/>
                  </a:lnTo>
                  <a:cubicBezTo>
                    <a:pt x="1363354" y="2108779"/>
                    <a:pt x="1362496" y="2104016"/>
                    <a:pt x="1361801" y="2100206"/>
                  </a:cubicBezTo>
                  <a:lnTo>
                    <a:pt x="1361801" y="2100206"/>
                  </a:lnTo>
                  <a:cubicBezTo>
                    <a:pt x="1361801" y="2099539"/>
                    <a:pt x="1361801" y="2098777"/>
                    <a:pt x="1361325" y="2098111"/>
                  </a:cubicBezTo>
                  <a:lnTo>
                    <a:pt x="1361325" y="2098111"/>
                  </a:lnTo>
                  <a:lnTo>
                    <a:pt x="1361325" y="2097539"/>
                  </a:lnTo>
                  <a:lnTo>
                    <a:pt x="1361325" y="2097539"/>
                  </a:lnTo>
                  <a:cubicBezTo>
                    <a:pt x="1361325" y="2096777"/>
                    <a:pt x="1361325" y="2096110"/>
                    <a:pt x="1361325" y="2095444"/>
                  </a:cubicBezTo>
                  <a:lnTo>
                    <a:pt x="1361325" y="2095444"/>
                  </a:lnTo>
                  <a:lnTo>
                    <a:pt x="1361325" y="2093634"/>
                  </a:lnTo>
                  <a:lnTo>
                    <a:pt x="1361325" y="2093634"/>
                  </a:lnTo>
                  <a:cubicBezTo>
                    <a:pt x="1361287" y="2092996"/>
                    <a:pt x="1361287" y="2092367"/>
                    <a:pt x="1361325" y="2091729"/>
                  </a:cubicBezTo>
                  <a:lnTo>
                    <a:pt x="1361325" y="2091729"/>
                  </a:lnTo>
                  <a:lnTo>
                    <a:pt x="1361325" y="2090491"/>
                  </a:lnTo>
                  <a:lnTo>
                    <a:pt x="1361325" y="2090491"/>
                  </a:lnTo>
                  <a:lnTo>
                    <a:pt x="1361325" y="2089633"/>
                  </a:lnTo>
                  <a:lnTo>
                    <a:pt x="1361325" y="2089633"/>
                  </a:lnTo>
                  <a:cubicBezTo>
                    <a:pt x="1361306" y="2089376"/>
                    <a:pt x="1361306" y="2089129"/>
                    <a:pt x="1361325" y="2088871"/>
                  </a:cubicBezTo>
                  <a:lnTo>
                    <a:pt x="1361325" y="2088871"/>
                  </a:lnTo>
                  <a:cubicBezTo>
                    <a:pt x="1361077" y="2088281"/>
                    <a:pt x="1360791" y="2087709"/>
                    <a:pt x="1360467" y="2087157"/>
                  </a:cubicBezTo>
                  <a:lnTo>
                    <a:pt x="1360467" y="2087157"/>
                  </a:lnTo>
                  <a:cubicBezTo>
                    <a:pt x="1360296" y="2086776"/>
                    <a:pt x="1360068" y="2086424"/>
                    <a:pt x="1359801" y="2086109"/>
                  </a:cubicBezTo>
                  <a:lnTo>
                    <a:pt x="1359801" y="2086109"/>
                  </a:lnTo>
                  <a:lnTo>
                    <a:pt x="1359801" y="2086109"/>
                  </a:lnTo>
                  <a:lnTo>
                    <a:pt x="1359801" y="2086109"/>
                  </a:lnTo>
                  <a:lnTo>
                    <a:pt x="1359134" y="2085252"/>
                  </a:lnTo>
                  <a:lnTo>
                    <a:pt x="1359134" y="2085252"/>
                  </a:lnTo>
                  <a:lnTo>
                    <a:pt x="1355610" y="2082680"/>
                  </a:lnTo>
                  <a:lnTo>
                    <a:pt x="1355610" y="2082680"/>
                  </a:lnTo>
                  <a:lnTo>
                    <a:pt x="1355610" y="2082680"/>
                  </a:lnTo>
                  <a:lnTo>
                    <a:pt x="1354562" y="2081442"/>
                  </a:lnTo>
                  <a:lnTo>
                    <a:pt x="1354562" y="2081442"/>
                  </a:lnTo>
                  <a:cubicBezTo>
                    <a:pt x="1353324" y="2079918"/>
                    <a:pt x="1352181" y="2078489"/>
                    <a:pt x="1351705" y="2078013"/>
                  </a:cubicBezTo>
                  <a:lnTo>
                    <a:pt x="1335322" y="2069631"/>
                  </a:lnTo>
                  <a:lnTo>
                    <a:pt x="1335322" y="2055915"/>
                  </a:lnTo>
                  <a:lnTo>
                    <a:pt x="1311414" y="2029245"/>
                  </a:lnTo>
                  <a:lnTo>
                    <a:pt x="1322749" y="2014767"/>
                  </a:lnTo>
                  <a:lnTo>
                    <a:pt x="1331035" y="2014767"/>
                  </a:lnTo>
                  <a:lnTo>
                    <a:pt x="1344942" y="2010195"/>
                  </a:lnTo>
                  <a:lnTo>
                    <a:pt x="1344942" y="2008290"/>
                  </a:lnTo>
                  <a:cubicBezTo>
                    <a:pt x="1344466" y="2004880"/>
                    <a:pt x="1344466" y="2001413"/>
                    <a:pt x="1344942" y="1998003"/>
                  </a:cubicBezTo>
                  <a:cubicBezTo>
                    <a:pt x="1346085" y="1994383"/>
                    <a:pt x="1341799" y="1990478"/>
                    <a:pt x="1339036" y="1988478"/>
                  </a:cubicBezTo>
                  <a:lnTo>
                    <a:pt x="1339036" y="1976667"/>
                  </a:lnTo>
                  <a:lnTo>
                    <a:pt x="1340275" y="1957617"/>
                  </a:lnTo>
                  <a:lnTo>
                    <a:pt x="1340275" y="1957617"/>
                  </a:lnTo>
                  <a:cubicBezTo>
                    <a:pt x="1342627" y="1959207"/>
                    <a:pt x="1345437" y="1959970"/>
                    <a:pt x="1348276" y="1959808"/>
                  </a:cubicBezTo>
                  <a:lnTo>
                    <a:pt x="1365135" y="1959808"/>
                  </a:lnTo>
                  <a:lnTo>
                    <a:pt x="1375231" y="1955140"/>
                  </a:lnTo>
                  <a:lnTo>
                    <a:pt x="1375231" y="1943139"/>
                  </a:lnTo>
                  <a:lnTo>
                    <a:pt x="1378660" y="1939043"/>
                  </a:lnTo>
                  <a:lnTo>
                    <a:pt x="1383709" y="1939043"/>
                  </a:lnTo>
                  <a:lnTo>
                    <a:pt x="1390948" y="1953426"/>
                  </a:lnTo>
                  <a:lnTo>
                    <a:pt x="1395996" y="1956474"/>
                  </a:lnTo>
                  <a:lnTo>
                    <a:pt x="1410664" y="1967999"/>
                  </a:lnTo>
                  <a:lnTo>
                    <a:pt x="1431810" y="1952188"/>
                  </a:lnTo>
                  <a:lnTo>
                    <a:pt x="1433429" y="1944663"/>
                  </a:lnTo>
                  <a:lnTo>
                    <a:pt x="1436953" y="1944663"/>
                  </a:lnTo>
                  <a:cubicBezTo>
                    <a:pt x="1438639" y="1947349"/>
                    <a:pt x="1439563" y="1950445"/>
                    <a:pt x="1439620" y="1953617"/>
                  </a:cubicBezTo>
                  <a:cubicBezTo>
                    <a:pt x="1439573" y="1957798"/>
                    <a:pt x="1440249" y="1961951"/>
                    <a:pt x="1441621" y="1965904"/>
                  </a:cubicBezTo>
                  <a:lnTo>
                    <a:pt x="1442287" y="1967428"/>
                  </a:lnTo>
                  <a:lnTo>
                    <a:pt x="1459432" y="1967428"/>
                  </a:lnTo>
                  <a:lnTo>
                    <a:pt x="1460385" y="1946187"/>
                  </a:lnTo>
                  <a:lnTo>
                    <a:pt x="1473910" y="1932661"/>
                  </a:lnTo>
                  <a:lnTo>
                    <a:pt x="1473910" y="1931518"/>
                  </a:lnTo>
                  <a:cubicBezTo>
                    <a:pt x="1473910" y="1930375"/>
                    <a:pt x="1469148" y="1903801"/>
                    <a:pt x="1467433" y="1898086"/>
                  </a:cubicBezTo>
                  <a:cubicBezTo>
                    <a:pt x="1466519" y="1888932"/>
                    <a:pt x="1466519" y="1879712"/>
                    <a:pt x="1467433" y="1870558"/>
                  </a:cubicBezTo>
                  <a:lnTo>
                    <a:pt x="1467433" y="1868558"/>
                  </a:lnTo>
                  <a:lnTo>
                    <a:pt x="1447050" y="1863605"/>
                  </a:lnTo>
                  <a:lnTo>
                    <a:pt x="1440097" y="1845317"/>
                  </a:lnTo>
                  <a:lnTo>
                    <a:pt x="1440097" y="1821695"/>
                  </a:lnTo>
                  <a:lnTo>
                    <a:pt x="1473244" y="1812170"/>
                  </a:lnTo>
                  <a:lnTo>
                    <a:pt x="1473244" y="1801883"/>
                  </a:lnTo>
                  <a:lnTo>
                    <a:pt x="1473244" y="1800931"/>
                  </a:lnTo>
                  <a:cubicBezTo>
                    <a:pt x="1470834" y="1795778"/>
                    <a:pt x="1468700" y="1790501"/>
                    <a:pt x="1466862" y="1785119"/>
                  </a:cubicBezTo>
                  <a:cubicBezTo>
                    <a:pt x="1466462" y="1783690"/>
                    <a:pt x="1465881" y="1782309"/>
                    <a:pt x="1465147" y="1781023"/>
                  </a:cubicBezTo>
                  <a:cubicBezTo>
                    <a:pt x="1464109" y="1779099"/>
                    <a:pt x="1462518" y="1777537"/>
                    <a:pt x="1460575" y="1776547"/>
                  </a:cubicBezTo>
                  <a:lnTo>
                    <a:pt x="1442668" y="1769022"/>
                  </a:lnTo>
                  <a:lnTo>
                    <a:pt x="1421332" y="1777785"/>
                  </a:lnTo>
                  <a:lnTo>
                    <a:pt x="1411807" y="1777785"/>
                  </a:lnTo>
                  <a:lnTo>
                    <a:pt x="1407521" y="1771784"/>
                  </a:lnTo>
                  <a:lnTo>
                    <a:pt x="1407521" y="1744638"/>
                  </a:lnTo>
                  <a:lnTo>
                    <a:pt x="1411236" y="1735589"/>
                  </a:lnTo>
                  <a:lnTo>
                    <a:pt x="1449336" y="1735589"/>
                  </a:lnTo>
                  <a:lnTo>
                    <a:pt x="1454860" y="1735589"/>
                  </a:lnTo>
                  <a:lnTo>
                    <a:pt x="1459623" y="1735589"/>
                  </a:lnTo>
                  <a:lnTo>
                    <a:pt x="1462576" y="1735589"/>
                  </a:lnTo>
                  <a:lnTo>
                    <a:pt x="1464290" y="1735589"/>
                  </a:lnTo>
                  <a:lnTo>
                    <a:pt x="1466290" y="1735589"/>
                  </a:lnTo>
                  <a:lnTo>
                    <a:pt x="1467243" y="1736161"/>
                  </a:lnTo>
                  <a:lnTo>
                    <a:pt x="1467243" y="1736161"/>
                  </a:lnTo>
                  <a:lnTo>
                    <a:pt x="1467909" y="1736161"/>
                  </a:lnTo>
                  <a:lnTo>
                    <a:pt x="1467909" y="1736161"/>
                  </a:lnTo>
                  <a:lnTo>
                    <a:pt x="1469053" y="1736827"/>
                  </a:lnTo>
                  <a:lnTo>
                    <a:pt x="1469053" y="1736827"/>
                  </a:lnTo>
                  <a:lnTo>
                    <a:pt x="1469815" y="1736827"/>
                  </a:lnTo>
                  <a:lnTo>
                    <a:pt x="1469815" y="1736827"/>
                  </a:lnTo>
                  <a:lnTo>
                    <a:pt x="1471053" y="1737399"/>
                  </a:lnTo>
                  <a:lnTo>
                    <a:pt x="1471053" y="1737399"/>
                  </a:lnTo>
                  <a:lnTo>
                    <a:pt x="1471910" y="1737399"/>
                  </a:lnTo>
                  <a:lnTo>
                    <a:pt x="1471910" y="1737399"/>
                  </a:lnTo>
                  <a:lnTo>
                    <a:pt x="1473434" y="1737970"/>
                  </a:lnTo>
                  <a:lnTo>
                    <a:pt x="1473434" y="1737970"/>
                  </a:lnTo>
                  <a:lnTo>
                    <a:pt x="1474291" y="1737970"/>
                  </a:lnTo>
                  <a:lnTo>
                    <a:pt x="1474291" y="1737970"/>
                  </a:lnTo>
                  <a:lnTo>
                    <a:pt x="1476006" y="1738637"/>
                  </a:lnTo>
                  <a:lnTo>
                    <a:pt x="1476006" y="1738637"/>
                  </a:lnTo>
                  <a:lnTo>
                    <a:pt x="1476577" y="1738637"/>
                  </a:lnTo>
                  <a:lnTo>
                    <a:pt x="1478768" y="1739494"/>
                  </a:lnTo>
                  <a:lnTo>
                    <a:pt x="1478768" y="1739494"/>
                  </a:lnTo>
                  <a:lnTo>
                    <a:pt x="1479625" y="1739494"/>
                  </a:lnTo>
                  <a:lnTo>
                    <a:pt x="1479625" y="1739494"/>
                  </a:lnTo>
                  <a:cubicBezTo>
                    <a:pt x="1483816" y="1741018"/>
                    <a:pt x="1488103" y="1742447"/>
                    <a:pt x="1491532" y="1743495"/>
                  </a:cubicBezTo>
                  <a:lnTo>
                    <a:pt x="1496770" y="1745114"/>
                  </a:lnTo>
                  <a:lnTo>
                    <a:pt x="1515820" y="1745114"/>
                  </a:lnTo>
                  <a:lnTo>
                    <a:pt x="1541442" y="1756258"/>
                  </a:lnTo>
                  <a:lnTo>
                    <a:pt x="1541442" y="1732065"/>
                  </a:lnTo>
                  <a:lnTo>
                    <a:pt x="1559635" y="1725493"/>
                  </a:lnTo>
                  <a:lnTo>
                    <a:pt x="1567160" y="1669009"/>
                  </a:lnTo>
                  <a:lnTo>
                    <a:pt x="1587544" y="1665485"/>
                  </a:lnTo>
                  <a:lnTo>
                    <a:pt x="1615166" y="1655960"/>
                  </a:lnTo>
                  <a:lnTo>
                    <a:pt x="1653838" y="1669486"/>
                  </a:lnTo>
                  <a:lnTo>
                    <a:pt x="1660791" y="1661580"/>
                  </a:lnTo>
                  <a:lnTo>
                    <a:pt x="1660791" y="1661580"/>
                  </a:lnTo>
                  <a:cubicBezTo>
                    <a:pt x="1661553" y="1663009"/>
                    <a:pt x="1662315" y="1664247"/>
                    <a:pt x="1662886" y="1665485"/>
                  </a:cubicBezTo>
                  <a:lnTo>
                    <a:pt x="1663363" y="1666342"/>
                  </a:lnTo>
                  <a:lnTo>
                    <a:pt x="1664887" y="1669200"/>
                  </a:lnTo>
                  <a:lnTo>
                    <a:pt x="1664887" y="1669200"/>
                  </a:lnTo>
                  <a:lnTo>
                    <a:pt x="1665934" y="1671391"/>
                  </a:lnTo>
                  <a:lnTo>
                    <a:pt x="1665934" y="1671391"/>
                  </a:lnTo>
                  <a:cubicBezTo>
                    <a:pt x="1665963" y="1671772"/>
                    <a:pt x="1665963" y="1672153"/>
                    <a:pt x="1665934" y="1672534"/>
                  </a:cubicBezTo>
                  <a:cubicBezTo>
                    <a:pt x="1663915" y="1678592"/>
                    <a:pt x="1660667" y="1684164"/>
                    <a:pt x="1656409" y="1688917"/>
                  </a:cubicBezTo>
                  <a:cubicBezTo>
                    <a:pt x="1650075" y="1701566"/>
                    <a:pt x="1644817" y="1714729"/>
                    <a:pt x="1640693" y="1728255"/>
                  </a:cubicBezTo>
                  <a:lnTo>
                    <a:pt x="1632787" y="1742923"/>
                  </a:lnTo>
                  <a:lnTo>
                    <a:pt x="1632787" y="1774070"/>
                  </a:lnTo>
                  <a:lnTo>
                    <a:pt x="1628025" y="1807027"/>
                  </a:lnTo>
                  <a:lnTo>
                    <a:pt x="1628025" y="1828934"/>
                  </a:lnTo>
                  <a:lnTo>
                    <a:pt x="1615642" y="1845984"/>
                  </a:lnTo>
                  <a:lnTo>
                    <a:pt x="1615642" y="1846841"/>
                  </a:lnTo>
                  <a:cubicBezTo>
                    <a:pt x="1615642" y="1846841"/>
                    <a:pt x="1615642" y="1854747"/>
                    <a:pt x="1616119" y="1863415"/>
                  </a:cubicBezTo>
                  <a:cubicBezTo>
                    <a:pt x="1616119" y="1868653"/>
                    <a:pt x="1616119" y="1874273"/>
                    <a:pt x="1615642" y="1878750"/>
                  </a:cubicBezTo>
                  <a:cubicBezTo>
                    <a:pt x="1614976" y="1887608"/>
                    <a:pt x="1601450" y="1895323"/>
                    <a:pt x="1596592" y="1897800"/>
                  </a:cubicBezTo>
                  <a:lnTo>
                    <a:pt x="1568017" y="1909801"/>
                  </a:lnTo>
                  <a:lnTo>
                    <a:pt x="1568017" y="1919326"/>
                  </a:lnTo>
                  <a:lnTo>
                    <a:pt x="1545348" y="1941901"/>
                  </a:lnTo>
                  <a:lnTo>
                    <a:pt x="1545348" y="1942948"/>
                  </a:lnTo>
                  <a:cubicBezTo>
                    <a:pt x="1546405" y="1959312"/>
                    <a:pt x="1546405" y="1975733"/>
                    <a:pt x="1545348" y="1992097"/>
                  </a:cubicBezTo>
                  <a:cubicBezTo>
                    <a:pt x="1544195" y="2001041"/>
                    <a:pt x="1544195" y="2010109"/>
                    <a:pt x="1545348" y="2019053"/>
                  </a:cubicBezTo>
                  <a:lnTo>
                    <a:pt x="1532013" y="2025721"/>
                  </a:lnTo>
                  <a:lnTo>
                    <a:pt x="1520678" y="2026768"/>
                  </a:lnTo>
                  <a:lnTo>
                    <a:pt x="1511915" y="2047057"/>
                  </a:lnTo>
                  <a:cubicBezTo>
                    <a:pt x="1503524" y="2051848"/>
                    <a:pt x="1495694" y="2057563"/>
                    <a:pt x="1488579" y="2064106"/>
                  </a:cubicBezTo>
                  <a:cubicBezTo>
                    <a:pt x="1483150" y="2068583"/>
                    <a:pt x="1480387" y="2071060"/>
                    <a:pt x="1479054" y="2072298"/>
                  </a:cubicBezTo>
                  <a:lnTo>
                    <a:pt x="1479054" y="2072298"/>
                  </a:lnTo>
                  <a:cubicBezTo>
                    <a:pt x="1477863" y="2072288"/>
                    <a:pt x="1476692" y="2072546"/>
                    <a:pt x="1475625" y="2073060"/>
                  </a:cubicBezTo>
                  <a:lnTo>
                    <a:pt x="1474387" y="2073060"/>
                  </a:lnTo>
                  <a:lnTo>
                    <a:pt x="1474387" y="2073060"/>
                  </a:lnTo>
                  <a:lnTo>
                    <a:pt x="1474863" y="2072203"/>
                  </a:lnTo>
                  <a:lnTo>
                    <a:pt x="1467624" y="2048771"/>
                  </a:lnTo>
                  <a:lnTo>
                    <a:pt x="1450860" y="2048771"/>
                  </a:lnTo>
                  <a:lnTo>
                    <a:pt x="1433334" y="2055153"/>
                  </a:lnTo>
                  <a:lnTo>
                    <a:pt x="1433334" y="2060582"/>
                  </a:lnTo>
                  <a:cubicBezTo>
                    <a:pt x="1431657" y="2064307"/>
                    <a:pt x="1429114" y="2067574"/>
                    <a:pt x="1425904" y="2070107"/>
                  </a:cubicBezTo>
                  <a:lnTo>
                    <a:pt x="1419999" y="2072298"/>
                  </a:lnTo>
                  <a:lnTo>
                    <a:pt x="1403235" y="2064773"/>
                  </a:lnTo>
                  <a:lnTo>
                    <a:pt x="1401806" y="2066297"/>
                  </a:lnTo>
                  <a:cubicBezTo>
                    <a:pt x="1395948" y="2073289"/>
                    <a:pt x="1388843" y="2079137"/>
                    <a:pt x="1380851" y="2083537"/>
                  </a:cubicBezTo>
                  <a:cubicBezTo>
                    <a:pt x="1373993" y="2083537"/>
                    <a:pt x="1371326" y="2098587"/>
                    <a:pt x="1371326" y="2107540"/>
                  </a:cubicBezTo>
                  <a:lnTo>
                    <a:pt x="1370469" y="2122114"/>
                  </a:lnTo>
                  <a:close/>
                  <a:moveTo>
                    <a:pt x="1369040" y="2141164"/>
                  </a:moveTo>
                  <a:lnTo>
                    <a:pt x="1366754" y="2128210"/>
                  </a:lnTo>
                  <a:lnTo>
                    <a:pt x="1374660" y="2125257"/>
                  </a:lnTo>
                  <a:lnTo>
                    <a:pt x="1375708" y="2107731"/>
                  </a:lnTo>
                  <a:cubicBezTo>
                    <a:pt x="1376003" y="2101159"/>
                    <a:pt x="1377517" y="2094701"/>
                    <a:pt x="1380184" y="2088681"/>
                  </a:cubicBezTo>
                  <a:cubicBezTo>
                    <a:pt x="1380356" y="2088386"/>
                    <a:pt x="1380632" y="2088148"/>
                    <a:pt x="1380946" y="2088014"/>
                  </a:cubicBezTo>
                  <a:cubicBezTo>
                    <a:pt x="1386566" y="2088014"/>
                    <a:pt x="1398567" y="2076298"/>
                    <a:pt x="1403902" y="2070774"/>
                  </a:cubicBezTo>
                  <a:lnTo>
                    <a:pt x="1419332" y="2081633"/>
                  </a:lnTo>
                  <a:lnTo>
                    <a:pt x="1428095" y="2078394"/>
                  </a:lnTo>
                  <a:lnTo>
                    <a:pt x="1428857" y="2077918"/>
                  </a:lnTo>
                  <a:cubicBezTo>
                    <a:pt x="1431048" y="2076013"/>
                    <a:pt x="1438382" y="2069345"/>
                    <a:pt x="1438382" y="2064773"/>
                  </a:cubicBezTo>
                  <a:lnTo>
                    <a:pt x="1438382" y="2062678"/>
                  </a:lnTo>
                  <a:lnTo>
                    <a:pt x="1451622" y="2057725"/>
                  </a:lnTo>
                  <a:lnTo>
                    <a:pt x="1462861" y="2057725"/>
                  </a:lnTo>
                  <a:lnTo>
                    <a:pt x="1468481" y="2076013"/>
                  </a:lnTo>
                  <a:cubicBezTo>
                    <a:pt x="1467767" y="2077641"/>
                    <a:pt x="1467986" y="2079537"/>
                    <a:pt x="1469053" y="2080966"/>
                  </a:cubicBezTo>
                  <a:cubicBezTo>
                    <a:pt x="1471148" y="2083252"/>
                    <a:pt x="1474767" y="2081728"/>
                    <a:pt x="1476196" y="2080966"/>
                  </a:cubicBezTo>
                  <a:lnTo>
                    <a:pt x="1476863" y="2080966"/>
                  </a:lnTo>
                  <a:lnTo>
                    <a:pt x="1476863" y="2080966"/>
                  </a:lnTo>
                  <a:cubicBezTo>
                    <a:pt x="1478387" y="2081633"/>
                    <a:pt x="1479244" y="2080966"/>
                    <a:pt x="1480959" y="2079346"/>
                  </a:cubicBezTo>
                  <a:lnTo>
                    <a:pt x="1490484" y="2071250"/>
                  </a:lnTo>
                  <a:cubicBezTo>
                    <a:pt x="1497332" y="2064735"/>
                    <a:pt x="1505019" y="2059163"/>
                    <a:pt x="1513344" y="2054677"/>
                  </a:cubicBezTo>
                  <a:lnTo>
                    <a:pt x="1514392" y="2054677"/>
                  </a:lnTo>
                  <a:lnTo>
                    <a:pt x="1522774" y="2035150"/>
                  </a:lnTo>
                  <a:lnTo>
                    <a:pt x="1531727" y="2034293"/>
                  </a:lnTo>
                  <a:lnTo>
                    <a:pt x="1549158" y="2025816"/>
                  </a:lnTo>
                  <a:lnTo>
                    <a:pt x="1549158" y="2024197"/>
                  </a:lnTo>
                  <a:cubicBezTo>
                    <a:pt x="1548196" y="2015424"/>
                    <a:pt x="1548196" y="2006585"/>
                    <a:pt x="1549158" y="1997812"/>
                  </a:cubicBezTo>
                  <a:cubicBezTo>
                    <a:pt x="1550310" y="1981134"/>
                    <a:pt x="1550310" y="1964389"/>
                    <a:pt x="1549158" y="1947711"/>
                  </a:cubicBezTo>
                  <a:lnTo>
                    <a:pt x="1571827" y="1925232"/>
                  </a:lnTo>
                  <a:lnTo>
                    <a:pt x="1571827" y="1917040"/>
                  </a:lnTo>
                  <a:lnTo>
                    <a:pt x="1597926" y="1906277"/>
                  </a:lnTo>
                  <a:cubicBezTo>
                    <a:pt x="1598783" y="1906277"/>
                    <a:pt x="1619071" y="1896752"/>
                    <a:pt x="1620119" y="1883512"/>
                  </a:cubicBezTo>
                  <a:cubicBezTo>
                    <a:pt x="1620643" y="1872978"/>
                    <a:pt x="1620643" y="1862424"/>
                    <a:pt x="1620119" y="1851889"/>
                  </a:cubicBezTo>
                  <a:lnTo>
                    <a:pt x="1632406" y="1834840"/>
                  </a:lnTo>
                  <a:lnTo>
                    <a:pt x="1632406" y="1811694"/>
                  </a:lnTo>
                  <a:lnTo>
                    <a:pt x="1637169" y="1778737"/>
                  </a:lnTo>
                  <a:lnTo>
                    <a:pt x="1637169" y="1748543"/>
                  </a:lnTo>
                  <a:lnTo>
                    <a:pt x="1644694" y="1734541"/>
                  </a:lnTo>
                  <a:cubicBezTo>
                    <a:pt x="1648647" y="1721473"/>
                    <a:pt x="1653618" y="1708738"/>
                    <a:pt x="1659553" y="1696441"/>
                  </a:cubicBezTo>
                  <a:cubicBezTo>
                    <a:pt x="1664496" y="1690841"/>
                    <a:pt x="1668058" y="1684145"/>
                    <a:pt x="1669935" y="1676915"/>
                  </a:cubicBezTo>
                  <a:cubicBezTo>
                    <a:pt x="1670039" y="1676315"/>
                    <a:pt x="1670039" y="1675705"/>
                    <a:pt x="1669935" y="1675105"/>
                  </a:cubicBezTo>
                  <a:lnTo>
                    <a:pt x="1669935" y="1674248"/>
                  </a:lnTo>
                  <a:cubicBezTo>
                    <a:pt x="1669744" y="1673619"/>
                    <a:pt x="1669487" y="1673010"/>
                    <a:pt x="1669173" y="1672438"/>
                  </a:cubicBezTo>
                  <a:cubicBezTo>
                    <a:pt x="1669058" y="1672038"/>
                    <a:pt x="1668896" y="1671657"/>
                    <a:pt x="1668697" y="1671295"/>
                  </a:cubicBezTo>
                  <a:lnTo>
                    <a:pt x="1667649" y="1669295"/>
                  </a:lnTo>
                  <a:cubicBezTo>
                    <a:pt x="1667468" y="1668866"/>
                    <a:pt x="1667239" y="1668447"/>
                    <a:pt x="1666982" y="1668057"/>
                  </a:cubicBezTo>
                  <a:lnTo>
                    <a:pt x="1665839" y="1665961"/>
                  </a:lnTo>
                  <a:cubicBezTo>
                    <a:pt x="1665839" y="1665485"/>
                    <a:pt x="1665363" y="1665104"/>
                    <a:pt x="1665172" y="1664723"/>
                  </a:cubicBezTo>
                  <a:lnTo>
                    <a:pt x="1664029" y="1662628"/>
                  </a:lnTo>
                  <a:lnTo>
                    <a:pt x="1663363" y="1661580"/>
                  </a:lnTo>
                  <a:lnTo>
                    <a:pt x="1662315" y="1659865"/>
                  </a:lnTo>
                  <a:lnTo>
                    <a:pt x="1661743" y="1658913"/>
                  </a:lnTo>
                  <a:lnTo>
                    <a:pt x="1661077" y="1657865"/>
                  </a:lnTo>
                  <a:lnTo>
                    <a:pt x="1660505" y="1656913"/>
                  </a:lnTo>
                  <a:lnTo>
                    <a:pt x="1660505" y="1632433"/>
                  </a:lnTo>
                  <a:lnTo>
                    <a:pt x="1666411" y="1626337"/>
                  </a:lnTo>
                  <a:lnTo>
                    <a:pt x="1683746" y="1604049"/>
                  </a:lnTo>
                  <a:cubicBezTo>
                    <a:pt x="1687937" y="1594524"/>
                    <a:pt x="1693271" y="1586523"/>
                    <a:pt x="1695747" y="1586523"/>
                  </a:cubicBezTo>
                  <a:lnTo>
                    <a:pt x="1713178" y="1586523"/>
                  </a:lnTo>
                  <a:lnTo>
                    <a:pt x="1733847" y="1597286"/>
                  </a:lnTo>
                  <a:lnTo>
                    <a:pt x="1752231" y="1627195"/>
                  </a:lnTo>
                  <a:lnTo>
                    <a:pt x="1770805" y="1627195"/>
                  </a:lnTo>
                  <a:lnTo>
                    <a:pt x="1780330" y="1633862"/>
                  </a:lnTo>
                  <a:lnTo>
                    <a:pt x="1814810" y="1633862"/>
                  </a:lnTo>
                  <a:lnTo>
                    <a:pt x="1833860" y="1640625"/>
                  </a:lnTo>
                  <a:lnTo>
                    <a:pt x="1852910" y="1633291"/>
                  </a:lnTo>
                  <a:lnTo>
                    <a:pt x="1862435" y="1608526"/>
                  </a:lnTo>
                  <a:lnTo>
                    <a:pt x="1879294" y="1611097"/>
                  </a:lnTo>
                  <a:lnTo>
                    <a:pt x="1897297" y="1615098"/>
                  </a:lnTo>
                  <a:lnTo>
                    <a:pt x="1925872" y="1598905"/>
                  </a:lnTo>
                  <a:lnTo>
                    <a:pt x="1925872" y="1597762"/>
                  </a:lnTo>
                  <a:cubicBezTo>
                    <a:pt x="1926215" y="1593857"/>
                    <a:pt x="1927281" y="1590047"/>
                    <a:pt x="1929015" y="1586523"/>
                  </a:cubicBezTo>
                  <a:cubicBezTo>
                    <a:pt x="1931920" y="1586999"/>
                    <a:pt x="1934873" y="1586999"/>
                    <a:pt x="1937778" y="1586523"/>
                  </a:cubicBezTo>
                  <a:lnTo>
                    <a:pt x="1947303" y="1596048"/>
                  </a:lnTo>
                  <a:lnTo>
                    <a:pt x="1967781" y="1596048"/>
                  </a:lnTo>
                  <a:lnTo>
                    <a:pt x="1977878" y="1574902"/>
                  </a:lnTo>
                  <a:cubicBezTo>
                    <a:pt x="1983307" y="1576807"/>
                    <a:pt x="1997500" y="1581951"/>
                    <a:pt x="2000738" y="1582808"/>
                  </a:cubicBezTo>
                  <a:cubicBezTo>
                    <a:pt x="2004777" y="1584504"/>
                    <a:pt x="2008691" y="1586475"/>
                    <a:pt x="2012454" y="1588714"/>
                  </a:cubicBezTo>
                  <a:cubicBezTo>
                    <a:pt x="2016578" y="1591162"/>
                    <a:pt x="2020874" y="1593295"/>
                    <a:pt x="2025313" y="1595095"/>
                  </a:cubicBezTo>
                  <a:cubicBezTo>
                    <a:pt x="2030704" y="1595495"/>
                    <a:pt x="2036114" y="1595495"/>
                    <a:pt x="2041505" y="1595095"/>
                  </a:cubicBezTo>
                  <a:lnTo>
                    <a:pt x="2060460" y="1595095"/>
                  </a:lnTo>
                  <a:lnTo>
                    <a:pt x="2060460" y="1595953"/>
                  </a:lnTo>
                  <a:lnTo>
                    <a:pt x="2061698" y="1596619"/>
                  </a:lnTo>
                  <a:cubicBezTo>
                    <a:pt x="2074576" y="1603201"/>
                    <a:pt x="2087101" y="1610450"/>
                    <a:pt x="2099227" y="1618336"/>
                  </a:cubicBezTo>
                  <a:cubicBezTo>
                    <a:pt x="2111476" y="1624737"/>
                    <a:pt x="2124506" y="1629509"/>
                    <a:pt x="2137994" y="1632529"/>
                  </a:cubicBezTo>
                  <a:lnTo>
                    <a:pt x="2138946" y="1632529"/>
                  </a:lnTo>
                  <a:lnTo>
                    <a:pt x="2164092" y="1618432"/>
                  </a:lnTo>
                  <a:lnTo>
                    <a:pt x="2179427" y="1612050"/>
                  </a:lnTo>
                  <a:lnTo>
                    <a:pt x="2193429" y="1631100"/>
                  </a:lnTo>
                  <a:lnTo>
                    <a:pt x="2204478" y="1647673"/>
                  </a:lnTo>
                  <a:cubicBezTo>
                    <a:pt x="2204411" y="1648245"/>
                    <a:pt x="2204411" y="1648816"/>
                    <a:pt x="2204478" y="1649388"/>
                  </a:cubicBezTo>
                  <a:cubicBezTo>
                    <a:pt x="2204449" y="1649607"/>
                    <a:pt x="2204449" y="1649836"/>
                    <a:pt x="2204478" y="1650055"/>
                  </a:cubicBezTo>
                  <a:cubicBezTo>
                    <a:pt x="2204478" y="1650531"/>
                    <a:pt x="2204478" y="1651102"/>
                    <a:pt x="2204478" y="1651769"/>
                  </a:cubicBezTo>
                  <a:cubicBezTo>
                    <a:pt x="2204440" y="1652150"/>
                    <a:pt x="2204440" y="1652531"/>
                    <a:pt x="2204478" y="1652912"/>
                  </a:cubicBezTo>
                  <a:cubicBezTo>
                    <a:pt x="2204478" y="1653484"/>
                    <a:pt x="2204478" y="1654055"/>
                    <a:pt x="2205049" y="1654722"/>
                  </a:cubicBezTo>
                  <a:cubicBezTo>
                    <a:pt x="2205202" y="1655217"/>
                    <a:pt x="2205392" y="1655693"/>
                    <a:pt x="2205621" y="1656151"/>
                  </a:cubicBezTo>
                  <a:cubicBezTo>
                    <a:pt x="2205830" y="1656770"/>
                    <a:pt x="2206088" y="1657379"/>
                    <a:pt x="2206383" y="1657960"/>
                  </a:cubicBezTo>
                  <a:lnTo>
                    <a:pt x="2207240" y="1659484"/>
                  </a:lnTo>
                  <a:cubicBezTo>
                    <a:pt x="2207516" y="1660094"/>
                    <a:pt x="2207869" y="1660675"/>
                    <a:pt x="2208288" y="1661199"/>
                  </a:cubicBezTo>
                  <a:lnTo>
                    <a:pt x="2209336" y="1662628"/>
                  </a:lnTo>
                  <a:cubicBezTo>
                    <a:pt x="2209336" y="1663199"/>
                    <a:pt x="2210193" y="1663771"/>
                    <a:pt x="2210669" y="1664247"/>
                  </a:cubicBezTo>
                  <a:lnTo>
                    <a:pt x="2212098" y="1665485"/>
                  </a:lnTo>
                  <a:lnTo>
                    <a:pt x="2213717" y="1666723"/>
                  </a:lnTo>
                  <a:lnTo>
                    <a:pt x="2215432" y="1667676"/>
                  </a:lnTo>
                  <a:lnTo>
                    <a:pt x="2216956" y="1668343"/>
                  </a:lnTo>
                  <a:lnTo>
                    <a:pt x="2225719" y="1690345"/>
                  </a:lnTo>
                  <a:lnTo>
                    <a:pt x="2216194" y="1717301"/>
                  </a:lnTo>
                  <a:lnTo>
                    <a:pt x="2225719" y="1729969"/>
                  </a:lnTo>
                  <a:lnTo>
                    <a:pt x="2211622" y="1765212"/>
                  </a:lnTo>
                  <a:lnTo>
                    <a:pt x="2172188" y="1805217"/>
                  </a:lnTo>
                  <a:lnTo>
                    <a:pt x="2159425" y="1880369"/>
                  </a:lnTo>
                  <a:lnTo>
                    <a:pt x="2151805" y="1899419"/>
                  </a:lnTo>
                  <a:lnTo>
                    <a:pt x="2150281" y="1898752"/>
                  </a:lnTo>
                  <a:lnTo>
                    <a:pt x="2150281" y="1902181"/>
                  </a:lnTo>
                  <a:lnTo>
                    <a:pt x="2150281" y="1902181"/>
                  </a:lnTo>
                  <a:lnTo>
                    <a:pt x="2149709" y="1903801"/>
                  </a:lnTo>
                  <a:lnTo>
                    <a:pt x="2150566" y="1903801"/>
                  </a:lnTo>
                  <a:cubicBezTo>
                    <a:pt x="2151462" y="1909449"/>
                    <a:pt x="2151462" y="1915202"/>
                    <a:pt x="2150566" y="1920850"/>
                  </a:cubicBezTo>
                  <a:cubicBezTo>
                    <a:pt x="2148090" y="1923803"/>
                    <a:pt x="2148947" y="1933519"/>
                    <a:pt x="2149804" y="1939900"/>
                  </a:cubicBezTo>
                  <a:cubicBezTo>
                    <a:pt x="2146280" y="1941710"/>
                    <a:pt x="2137803" y="1946187"/>
                    <a:pt x="2135422" y="1947806"/>
                  </a:cubicBezTo>
                  <a:cubicBezTo>
                    <a:pt x="2133040" y="1949425"/>
                    <a:pt x="2132850" y="1955807"/>
                    <a:pt x="2136374" y="1965713"/>
                  </a:cubicBezTo>
                  <a:lnTo>
                    <a:pt x="2136374" y="1966475"/>
                  </a:lnTo>
                  <a:lnTo>
                    <a:pt x="2144470" y="1971904"/>
                  </a:lnTo>
                  <a:lnTo>
                    <a:pt x="2144470" y="1989526"/>
                  </a:lnTo>
                  <a:cubicBezTo>
                    <a:pt x="2144470" y="1992193"/>
                    <a:pt x="2148471" y="1995908"/>
                    <a:pt x="2156186" y="2000575"/>
                  </a:cubicBezTo>
                  <a:lnTo>
                    <a:pt x="2162663" y="2024483"/>
                  </a:lnTo>
                  <a:lnTo>
                    <a:pt x="2179713" y="2066678"/>
                  </a:lnTo>
                  <a:lnTo>
                    <a:pt x="2190857" y="2101159"/>
                  </a:lnTo>
                  <a:lnTo>
                    <a:pt x="2190857" y="2139259"/>
                  </a:lnTo>
                  <a:lnTo>
                    <a:pt x="2177998" y="2150594"/>
                  </a:lnTo>
                  <a:lnTo>
                    <a:pt x="2211907" y="2172501"/>
                  </a:lnTo>
                  <a:lnTo>
                    <a:pt x="2222385" y="2172501"/>
                  </a:lnTo>
                  <a:cubicBezTo>
                    <a:pt x="2230005" y="2191551"/>
                    <a:pt x="2243245" y="2223650"/>
                    <a:pt x="2253817" y="2247939"/>
                  </a:cubicBezTo>
                  <a:lnTo>
                    <a:pt x="2253817" y="2247939"/>
                  </a:lnTo>
                  <a:lnTo>
                    <a:pt x="2253817" y="2248606"/>
                  </a:lnTo>
                  <a:lnTo>
                    <a:pt x="2253817" y="2248606"/>
                  </a:lnTo>
                  <a:lnTo>
                    <a:pt x="2255532" y="2252606"/>
                  </a:lnTo>
                  <a:lnTo>
                    <a:pt x="2255532" y="2252606"/>
                  </a:lnTo>
                  <a:lnTo>
                    <a:pt x="2255532" y="2253178"/>
                  </a:lnTo>
                  <a:lnTo>
                    <a:pt x="2255532" y="2253178"/>
                  </a:lnTo>
                  <a:lnTo>
                    <a:pt x="2259056" y="2261179"/>
                  </a:lnTo>
                  <a:lnTo>
                    <a:pt x="2259056" y="2261179"/>
                  </a:lnTo>
                  <a:lnTo>
                    <a:pt x="2260580" y="2264322"/>
                  </a:lnTo>
                  <a:lnTo>
                    <a:pt x="2260580" y="2264322"/>
                  </a:lnTo>
                  <a:lnTo>
                    <a:pt x="2260580" y="2264894"/>
                  </a:lnTo>
                  <a:lnTo>
                    <a:pt x="2260580" y="2264894"/>
                  </a:lnTo>
                  <a:cubicBezTo>
                    <a:pt x="2261152" y="2266036"/>
                    <a:pt x="2261628" y="2267179"/>
                    <a:pt x="2262104" y="2268227"/>
                  </a:cubicBezTo>
                  <a:lnTo>
                    <a:pt x="2262104" y="2268227"/>
                  </a:lnTo>
                  <a:lnTo>
                    <a:pt x="2263438" y="2270989"/>
                  </a:lnTo>
                  <a:lnTo>
                    <a:pt x="2263438" y="2270989"/>
                  </a:lnTo>
                  <a:lnTo>
                    <a:pt x="2264676" y="2273466"/>
                  </a:lnTo>
                  <a:lnTo>
                    <a:pt x="2264676" y="2273466"/>
                  </a:lnTo>
                  <a:cubicBezTo>
                    <a:pt x="2264676" y="2274228"/>
                    <a:pt x="2265533" y="2275085"/>
                    <a:pt x="2265914" y="2275752"/>
                  </a:cubicBezTo>
                  <a:lnTo>
                    <a:pt x="2265914" y="2275752"/>
                  </a:lnTo>
                  <a:lnTo>
                    <a:pt x="2266867" y="2277467"/>
                  </a:lnTo>
                  <a:lnTo>
                    <a:pt x="2266867" y="2277467"/>
                  </a:lnTo>
                  <a:cubicBezTo>
                    <a:pt x="2267305" y="2278400"/>
                    <a:pt x="2267924" y="2279238"/>
                    <a:pt x="2268676" y="2279943"/>
                  </a:cubicBezTo>
                  <a:lnTo>
                    <a:pt x="2270391" y="2281277"/>
                  </a:lnTo>
                  <a:lnTo>
                    <a:pt x="2270391" y="2281277"/>
                  </a:lnTo>
                  <a:lnTo>
                    <a:pt x="2272582" y="2282896"/>
                  </a:lnTo>
                  <a:lnTo>
                    <a:pt x="2272582" y="2282896"/>
                  </a:lnTo>
                  <a:lnTo>
                    <a:pt x="2263057" y="2282896"/>
                  </a:lnTo>
                  <a:lnTo>
                    <a:pt x="2256294" y="2281467"/>
                  </a:lnTo>
                  <a:lnTo>
                    <a:pt x="2255532" y="2281467"/>
                  </a:lnTo>
                  <a:lnTo>
                    <a:pt x="2243911" y="2278800"/>
                  </a:lnTo>
                  <a:lnTo>
                    <a:pt x="2243911" y="2278800"/>
                  </a:lnTo>
                  <a:cubicBezTo>
                    <a:pt x="2241454" y="2278286"/>
                    <a:pt x="2239034" y="2277581"/>
                    <a:pt x="2236672" y="2276704"/>
                  </a:cubicBezTo>
                  <a:cubicBezTo>
                    <a:pt x="2226995" y="2272228"/>
                    <a:pt x="2217032" y="2268380"/>
                    <a:pt x="2206859" y="2265179"/>
                  </a:cubicBezTo>
                  <a:cubicBezTo>
                    <a:pt x="2205716" y="2265179"/>
                    <a:pt x="2205526" y="2264417"/>
                    <a:pt x="2205430" y="2264227"/>
                  </a:cubicBezTo>
                  <a:cubicBezTo>
                    <a:pt x="2204669" y="2262322"/>
                    <a:pt x="2206669" y="2257940"/>
                    <a:pt x="2208288" y="2255559"/>
                  </a:cubicBezTo>
                  <a:lnTo>
                    <a:pt x="2209907" y="2253083"/>
                  </a:lnTo>
                  <a:lnTo>
                    <a:pt x="2192190" y="2246034"/>
                  </a:lnTo>
                  <a:lnTo>
                    <a:pt x="2147899" y="2257845"/>
                  </a:lnTo>
                  <a:lnTo>
                    <a:pt x="2129611" y="2291468"/>
                  </a:lnTo>
                  <a:lnTo>
                    <a:pt x="2111895" y="2304994"/>
                  </a:lnTo>
                  <a:lnTo>
                    <a:pt x="2125135" y="2320329"/>
                  </a:lnTo>
                  <a:cubicBezTo>
                    <a:pt x="2124973" y="2322320"/>
                    <a:pt x="2124277" y="2324225"/>
                    <a:pt x="2123134" y="2325853"/>
                  </a:cubicBezTo>
                  <a:cubicBezTo>
                    <a:pt x="2121515" y="2326330"/>
                    <a:pt x="2118467" y="2327377"/>
                    <a:pt x="2121515" y="2353476"/>
                  </a:cubicBezTo>
                  <a:lnTo>
                    <a:pt x="2116848" y="2371002"/>
                  </a:lnTo>
                  <a:lnTo>
                    <a:pt x="2116848" y="2383956"/>
                  </a:lnTo>
                  <a:cubicBezTo>
                    <a:pt x="2115467" y="2388566"/>
                    <a:pt x="2113381" y="2392938"/>
                    <a:pt x="2110657" y="2396910"/>
                  </a:cubicBezTo>
                  <a:lnTo>
                    <a:pt x="2110657" y="2397577"/>
                  </a:lnTo>
                  <a:lnTo>
                    <a:pt x="2112752" y="2416627"/>
                  </a:lnTo>
                  <a:lnTo>
                    <a:pt x="2130564" y="2438820"/>
                  </a:lnTo>
                  <a:lnTo>
                    <a:pt x="2149614" y="2453584"/>
                  </a:lnTo>
                  <a:lnTo>
                    <a:pt x="2163235" y="2453584"/>
                  </a:lnTo>
                  <a:lnTo>
                    <a:pt x="2163235" y="2441487"/>
                  </a:lnTo>
                  <a:lnTo>
                    <a:pt x="2177522" y="2442916"/>
                  </a:lnTo>
                  <a:lnTo>
                    <a:pt x="2181904" y="2500066"/>
                  </a:lnTo>
                  <a:lnTo>
                    <a:pt x="2174760" y="2500066"/>
                  </a:lnTo>
                  <a:lnTo>
                    <a:pt x="2174760" y="2495398"/>
                  </a:lnTo>
                  <a:lnTo>
                    <a:pt x="2173522" y="2494732"/>
                  </a:lnTo>
                  <a:cubicBezTo>
                    <a:pt x="2168788" y="2491884"/>
                    <a:pt x="2163597" y="2489855"/>
                    <a:pt x="2158186" y="2488731"/>
                  </a:cubicBezTo>
                  <a:cubicBezTo>
                    <a:pt x="2153519" y="2488731"/>
                    <a:pt x="2152090" y="2495494"/>
                    <a:pt x="2151709" y="2500066"/>
                  </a:cubicBezTo>
                  <a:lnTo>
                    <a:pt x="2142184" y="2500066"/>
                  </a:lnTo>
                  <a:lnTo>
                    <a:pt x="2130183" y="2483969"/>
                  </a:lnTo>
                  <a:cubicBezTo>
                    <a:pt x="2128202" y="2480720"/>
                    <a:pt x="2126573" y="2477272"/>
                    <a:pt x="2125325" y="2473681"/>
                  </a:cubicBezTo>
                  <a:cubicBezTo>
                    <a:pt x="2124182" y="2470729"/>
                    <a:pt x="2123039" y="2467776"/>
                    <a:pt x="2121896" y="2465395"/>
                  </a:cubicBezTo>
                  <a:cubicBezTo>
                    <a:pt x="2121439" y="2464623"/>
                    <a:pt x="2120934" y="2463899"/>
                    <a:pt x="2120372" y="2463204"/>
                  </a:cubicBezTo>
                  <a:cubicBezTo>
                    <a:pt x="2117143" y="2459765"/>
                    <a:pt x="2113076" y="2457232"/>
                    <a:pt x="2108561" y="2455870"/>
                  </a:cubicBezTo>
                  <a:lnTo>
                    <a:pt x="2108561" y="2455870"/>
                  </a:lnTo>
                  <a:cubicBezTo>
                    <a:pt x="2108561" y="2455870"/>
                    <a:pt x="2093512" y="2447393"/>
                    <a:pt x="2089511" y="2444726"/>
                  </a:cubicBezTo>
                  <a:cubicBezTo>
                    <a:pt x="2084796" y="2442201"/>
                    <a:pt x="2079672" y="2440553"/>
                    <a:pt x="2074366" y="2439868"/>
                  </a:cubicBezTo>
                  <a:lnTo>
                    <a:pt x="2074366" y="2427676"/>
                  </a:lnTo>
                  <a:lnTo>
                    <a:pt x="2061698" y="2416055"/>
                  </a:lnTo>
                  <a:lnTo>
                    <a:pt x="2053126" y="2399768"/>
                  </a:lnTo>
                  <a:lnTo>
                    <a:pt x="2045601" y="2432438"/>
                  </a:lnTo>
                  <a:cubicBezTo>
                    <a:pt x="2039848" y="2432267"/>
                    <a:pt x="2034199" y="2430867"/>
                    <a:pt x="2029027" y="2428343"/>
                  </a:cubicBezTo>
                  <a:cubicBezTo>
                    <a:pt x="2025313" y="2425485"/>
                    <a:pt x="2015883" y="2425199"/>
                    <a:pt x="2000452" y="2425390"/>
                  </a:cubicBezTo>
                  <a:lnTo>
                    <a:pt x="1986641" y="2425390"/>
                  </a:lnTo>
                  <a:cubicBezTo>
                    <a:pt x="1976163" y="2424723"/>
                    <a:pt x="1971782" y="2412626"/>
                    <a:pt x="1971687" y="2412436"/>
                  </a:cubicBezTo>
                  <a:lnTo>
                    <a:pt x="1963019" y="2389671"/>
                  </a:lnTo>
                  <a:lnTo>
                    <a:pt x="1943969" y="2403577"/>
                  </a:lnTo>
                  <a:lnTo>
                    <a:pt x="1930920" y="2408054"/>
                  </a:lnTo>
                  <a:lnTo>
                    <a:pt x="1928538" y="2408054"/>
                  </a:lnTo>
                  <a:lnTo>
                    <a:pt x="1928538" y="2386528"/>
                  </a:lnTo>
                  <a:lnTo>
                    <a:pt x="1910060" y="2386528"/>
                  </a:lnTo>
                  <a:lnTo>
                    <a:pt x="1909107" y="2386528"/>
                  </a:lnTo>
                  <a:lnTo>
                    <a:pt x="1909107" y="2377003"/>
                  </a:lnTo>
                  <a:lnTo>
                    <a:pt x="1873770" y="2377003"/>
                  </a:lnTo>
                  <a:cubicBezTo>
                    <a:pt x="1871646" y="2374612"/>
                    <a:pt x="1868588" y="2373250"/>
                    <a:pt x="1865388" y="2373288"/>
                  </a:cubicBezTo>
                  <a:cubicBezTo>
                    <a:pt x="1862283" y="2373564"/>
                    <a:pt x="1859501" y="2375345"/>
                    <a:pt x="1857958" y="2378051"/>
                  </a:cubicBezTo>
                  <a:cubicBezTo>
                    <a:pt x="1854529" y="2383289"/>
                    <a:pt x="1837098" y="2385385"/>
                    <a:pt x="1825954" y="2385575"/>
                  </a:cubicBezTo>
                  <a:lnTo>
                    <a:pt x="1821478" y="2376050"/>
                  </a:lnTo>
                  <a:lnTo>
                    <a:pt x="1831003" y="2361191"/>
                  </a:lnTo>
                  <a:lnTo>
                    <a:pt x="1823573" y="2316138"/>
                  </a:lnTo>
                  <a:lnTo>
                    <a:pt x="1815286" y="2297088"/>
                  </a:lnTo>
                  <a:lnTo>
                    <a:pt x="1815286" y="2255369"/>
                  </a:lnTo>
                  <a:lnTo>
                    <a:pt x="1814524" y="2254702"/>
                  </a:lnTo>
                  <a:cubicBezTo>
                    <a:pt x="1805571" y="2246415"/>
                    <a:pt x="1797379" y="2235652"/>
                    <a:pt x="1799284" y="2232127"/>
                  </a:cubicBezTo>
                  <a:cubicBezTo>
                    <a:pt x="1803475" y="2225174"/>
                    <a:pt x="1814715" y="2209744"/>
                    <a:pt x="1814810" y="2209553"/>
                  </a:cubicBezTo>
                  <a:lnTo>
                    <a:pt x="1816525" y="2207172"/>
                  </a:lnTo>
                  <a:lnTo>
                    <a:pt x="1797475" y="2198885"/>
                  </a:lnTo>
                  <a:lnTo>
                    <a:pt x="1751183" y="2198885"/>
                  </a:lnTo>
                  <a:lnTo>
                    <a:pt x="1751183" y="2183264"/>
                  </a:lnTo>
                  <a:lnTo>
                    <a:pt x="1700415" y="2183264"/>
                  </a:lnTo>
                  <a:lnTo>
                    <a:pt x="1692700" y="2200219"/>
                  </a:lnTo>
                  <a:lnTo>
                    <a:pt x="1692700" y="2231651"/>
                  </a:lnTo>
                  <a:lnTo>
                    <a:pt x="1665934" y="2232889"/>
                  </a:lnTo>
                  <a:lnTo>
                    <a:pt x="1656409" y="2226984"/>
                  </a:lnTo>
                  <a:lnTo>
                    <a:pt x="1634121" y="2235842"/>
                  </a:lnTo>
                  <a:lnTo>
                    <a:pt x="1615071" y="2238509"/>
                  </a:lnTo>
                  <a:lnTo>
                    <a:pt x="1599164" y="2227936"/>
                  </a:lnTo>
                  <a:cubicBezTo>
                    <a:pt x="1588668" y="2210706"/>
                    <a:pt x="1579409" y="2192751"/>
                    <a:pt x="1571446" y="2174215"/>
                  </a:cubicBezTo>
                  <a:lnTo>
                    <a:pt x="1571446" y="2129258"/>
                  </a:lnTo>
                  <a:lnTo>
                    <a:pt x="1393710" y="2129258"/>
                  </a:lnTo>
                  <a:lnTo>
                    <a:pt x="1369230" y="2144497"/>
                  </a:lnTo>
                  <a:close/>
                  <a:moveTo>
                    <a:pt x="2380786" y="2324615"/>
                  </a:moveTo>
                  <a:lnTo>
                    <a:pt x="2380786" y="2324615"/>
                  </a:lnTo>
                  <a:lnTo>
                    <a:pt x="2380786" y="2324615"/>
                  </a:lnTo>
                  <a:cubicBezTo>
                    <a:pt x="2384786" y="2335855"/>
                    <a:pt x="2403646" y="2387956"/>
                    <a:pt x="2409361" y="2393481"/>
                  </a:cubicBezTo>
                  <a:lnTo>
                    <a:pt x="2413075" y="2397101"/>
                  </a:lnTo>
                  <a:lnTo>
                    <a:pt x="2414028" y="2397958"/>
                  </a:lnTo>
                  <a:lnTo>
                    <a:pt x="2417933" y="2401672"/>
                  </a:lnTo>
                  <a:cubicBezTo>
                    <a:pt x="2418552" y="2402130"/>
                    <a:pt x="2419124" y="2402635"/>
                    <a:pt x="2419648" y="2403196"/>
                  </a:cubicBezTo>
                  <a:lnTo>
                    <a:pt x="2421838" y="2405102"/>
                  </a:lnTo>
                  <a:lnTo>
                    <a:pt x="2426601" y="2409483"/>
                  </a:lnTo>
                  <a:lnTo>
                    <a:pt x="2417647" y="2428533"/>
                  </a:lnTo>
                  <a:lnTo>
                    <a:pt x="2401836" y="2439106"/>
                  </a:lnTo>
                  <a:lnTo>
                    <a:pt x="2401169" y="2439106"/>
                  </a:lnTo>
                  <a:lnTo>
                    <a:pt x="2401169" y="2439106"/>
                  </a:lnTo>
                  <a:lnTo>
                    <a:pt x="2399740" y="2440058"/>
                  </a:lnTo>
                  <a:lnTo>
                    <a:pt x="2400217" y="2441773"/>
                  </a:lnTo>
                  <a:lnTo>
                    <a:pt x="2400217" y="2441773"/>
                  </a:lnTo>
                  <a:lnTo>
                    <a:pt x="2401169" y="2445202"/>
                  </a:lnTo>
                  <a:lnTo>
                    <a:pt x="2401169" y="2445202"/>
                  </a:lnTo>
                  <a:lnTo>
                    <a:pt x="2407456" y="2467776"/>
                  </a:lnTo>
                  <a:lnTo>
                    <a:pt x="2413647" y="2480063"/>
                  </a:lnTo>
                  <a:lnTo>
                    <a:pt x="2413647" y="2505971"/>
                  </a:lnTo>
                  <a:lnTo>
                    <a:pt x="2449842" y="2545690"/>
                  </a:lnTo>
                  <a:lnTo>
                    <a:pt x="2449842" y="2611889"/>
                  </a:lnTo>
                  <a:cubicBezTo>
                    <a:pt x="2450547" y="2616147"/>
                    <a:pt x="2450547" y="2620490"/>
                    <a:pt x="2449842" y="2624748"/>
                  </a:cubicBezTo>
                  <a:cubicBezTo>
                    <a:pt x="2438659" y="2631834"/>
                    <a:pt x="2426715" y="2637616"/>
                    <a:pt x="2414219" y="2641988"/>
                  </a:cubicBezTo>
                  <a:lnTo>
                    <a:pt x="2412694" y="2642560"/>
                  </a:lnTo>
                  <a:lnTo>
                    <a:pt x="2412694" y="2661610"/>
                  </a:lnTo>
                  <a:lnTo>
                    <a:pt x="2424124" y="2679421"/>
                  </a:lnTo>
                  <a:lnTo>
                    <a:pt x="2418409" y="2687899"/>
                  </a:lnTo>
                  <a:lnTo>
                    <a:pt x="2403550" y="2683041"/>
                  </a:lnTo>
                  <a:cubicBezTo>
                    <a:pt x="2396111" y="2676650"/>
                    <a:pt x="2389692" y="2669173"/>
                    <a:pt x="2384500" y="2660848"/>
                  </a:cubicBezTo>
                  <a:cubicBezTo>
                    <a:pt x="2387453" y="2656466"/>
                    <a:pt x="2385644" y="2629320"/>
                    <a:pt x="2384500" y="2617223"/>
                  </a:cubicBezTo>
                  <a:cubicBezTo>
                    <a:pt x="2388149" y="2607936"/>
                    <a:pt x="2391073" y="2598383"/>
                    <a:pt x="2393263" y="2588648"/>
                  </a:cubicBezTo>
                  <a:cubicBezTo>
                    <a:pt x="2391016" y="2577818"/>
                    <a:pt x="2388120" y="2567131"/>
                    <a:pt x="2384596" y="2556644"/>
                  </a:cubicBezTo>
                  <a:lnTo>
                    <a:pt x="2384596" y="2556073"/>
                  </a:lnTo>
                  <a:lnTo>
                    <a:pt x="2378595" y="2550548"/>
                  </a:lnTo>
                  <a:lnTo>
                    <a:pt x="2378595" y="2550548"/>
                  </a:lnTo>
                  <a:lnTo>
                    <a:pt x="2375642" y="2547786"/>
                  </a:lnTo>
                  <a:lnTo>
                    <a:pt x="2375642" y="2547786"/>
                  </a:lnTo>
                  <a:lnTo>
                    <a:pt x="2374594" y="2546929"/>
                  </a:lnTo>
                  <a:lnTo>
                    <a:pt x="2350591" y="2554644"/>
                  </a:lnTo>
                  <a:lnTo>
                    <a:pt x="2328303" y="2530355"/>
                  </a:lnTo>
                  <a:lnTo>
                    <a:pt x="2318206" y="2529022"/>
                  </a:lnTo>
                  <a:lnTo>
                    <a:pt x="2319540" y="2455489"/>
                  </a:lnTo>
                  <a:lnTo>
                    <a:pt x="2346972" y="2455489"/>
                  </a:lnTo>
                  <a:lnTo>
                    <a:pt x="2356021" y="2440915"/>
                  </a:lnTo>
                  <a:lnTo>
                    <a:pt x="2337637" y="2429200"/>
                  </a:lnTo>
                  <a:cubicBezTo>
                    <a:pt x="2339523" y="2421180"/>
                    <a:pt x="2339285" y="2412817"/>
                    <a:pt x="2336971" y="2404911"/>
                  </a:cubicBezTo>
                  <a:cubicBezTo>
                    <a:pt x="2335065" y="2401768"/>
                    <a:pt x="2341066" y="2396624"/>
                    <a:pt x="2342781" y="2395386"/>
                  </a:cubicBezTo>
                  <a:lnTo>
                    <a:pt x="2345162" y="2393576"/>
                  </a:lnTo>
                  <a:lnTo>
                    <a:pt x="2330875" y="2380908"/>
                  </a:lnTo>
                  <a:lnTo>
                    <a:pt x="2329827" y="2370240"/>
                  </a:lnTo>
                  <a:lnTo>
                    <a:pt x="2355068" y="2370240"/>
                  </a:lnTo>
                  <a:lnTo>
                    <a:pt x="2355068" y="2359191"/>
                  </a:lnTo>
                  <a:lnTo>
                    <a:pt x="2340876" y="2346904"/>
                  </a:lnTo>
                  <a:lnTo>
                    <a:pt x="2340876" y="2328616"/>
                  </a:lnTo>
                  <a:lnTo>
                    <a:pt x="2325540" y="2319091"/>
                  </a:lnTo>
                  <a:lnTo>
                    <a:pt x="2355068" y="2319091"/>
                  </a:lnTo>
                  <a:close/>
                  <a:moveTo>
                    <a:pt x="2310396" y="2314519"/>
                  </a:moveTo>
                  <a:lnTo>
                    <a:pt x="2308872" y="2314519"/>
                  </a:lnTo>
                  <a:lnTo>
                    <a:pt x="2315825" y="2318900"/>
                  </a:lnTo>
                  <a:lnTo>
                    <a:pt x="2316397" y="2318900"/>
                  </a:lnTo>
                  <a:lnTo>
                    <a:pt x="2316397" y="2318900"/>
                  </a:lnTo>
                  <a:lnTo>
                    <a:pt x="2335923" y="2331092"/>
                  </a:lnTo>
                  <a:lnTo>
                    <a:pt x="2335923" y="2349380"/>
                  </a:lnTo>
                  <a:lnTo>
                    <a:pt x="2350115" y="2361668"/>
                  </a:lnTo>
                  <a:lnTo>
                    <a:pt x="2350115" y="2365763"/>
                  </a:lnTo>
                  <a:lnTo>
                    <a:pt x="2324302" y="2365763"/>
                  </a:lnTo>
                  <a:lnTo>
                    <a:pt x="2326112" y="2383480"/>
                  </a:lnTo>
                  <a:lnTo>
                    <a:pt x="2337447" y="2393576"/>
                  </a:lnTo>
                  <a:cubicBezTo>
                    <a:pt x="2333542" y="2397196"/>
                    <a:pt x="2329636" y="2403101"/>
                    <a:pt x="2332780" y="2407769"/>
                  </a:cubicBezTo>
                  <a:cubicBezTo>
                    <a:pt x="2334494" y="2415131"/>
                    <a:pt x="2334494" y="2422789"/>
                    <a:pt x="2332780" y="2430152"/>
                  </a:cubicBezTo>
                  <a:lnTo>
                    <a:pt x="2332780" y="2431771"/>
                  </a:lnTo>
                  <a:lnTo>
                    <a:pt x="2349925" y="2442725"/>
                  </a:lnTo>
                  <a:lnTo>
                    <a:pt x="2344781" y="2451012"/>
                  </a:lnTo>
                  <a:lnTo>
                    <a:pt x="2315349" y="2451012"/>
                  </a:lnTo>
                  <a:lnTo>
                    <a:pt x="2313920" y="2529784"/>
                  </a:lnTo>
                  <a:lnTo>
                    <a:pt x="2191905" y="2573218"/>
                  </a:lnTo>
                  <a:lnTo>
                    <a:pt x="2190381" y="2573789"/>
                  </a:lnTo>
                  <a:lnTo>
                    <a:pt x="2190381" y="2599411"/>
                  </a:lnTo>
                  <a:lnTo>
                    <a:pt x="2196382" y="2603793"/>
                  </a:lnTo>
                  <a:lnTo>
                    <a:pt x="2149328" y="2610270"/>
                  </a:lnTo>
                  <a:lnTo>
                    <a:pt x="2123420" y="2619795"/>
                  </a:lnTo>
                  <a:lnTo>
                    <a:pt x="2123420" y="2641226"/>
                  </a:lnTo>
                  <a:lnTo>
                    <a:pt x="2092845" y="2649989"/>
                  </a:lnTo>
                  <a:lnTo>
                    <a:pt x="2048363" y="2690280"/>
                  </a:lnTo>
                  <a:lnTo>
                    <a:pt x="2048363" y="2690947"/>
                  </a:lnTo>
                  <a:cubicBezTo>
                    <a:pt x="2046077" y="2697900"/>
                    <a:pt x="2040838" y="2708282"/>
                    <a:pt x="2036838" y="2708282"/>
                  </a:cubicBezTo>
                  <a:lnTo>
                    <a:pt x="2030647" y="2708282"/>
                  </a:lnTo>
                  <a:lnTo>
                    <a:pt x="2028265" y="2708282"/>
                  </a:lnTo>
                  <a:lnTo>
                    <a:pt x="2026837" y="2708282"/>
                  </a:lnTo>
                  <a:lnTo>
                    <a:pt x="2023884" y="2708282"/>
                  </a:lnTo>
                  <a:lnTo>
                    <a:pt x="2022264" y="2708282"/>
                  </a:lnTo>
                  <a:lnTo>
                    <a:pt x="2019121" y="2708282"/>
                  </a:lnTo>
                  <a:lnTo>
                    <a:pt x="2017121" y="2708282"/>
                  </a:lnTo>
                  <a:lnTo>
                    <a:pt x="2013692" y="2708282"/>
                  </a:lnTo>
                  <a:lnTo>
                    <a:pt x="2012168" y="2708282"/>
                  </a:lnTo>
                  <a:lnTo>
                    <a:pt x="2007691" y="2708759"/>
                  </a:lnTo>
                  <a:lnTo>
                    <a:pt x="2006834" y="2708759"/>
                  </a:lnTo>
                  <a:lnTo>
                    <a:pt x="2002072" y="2708759"/>
                  </a:lnTo>
                  <a:lnTo>
                    <a:pt x="2001024" y="2708759"/>
                  </a:lnTo>
                  <a:lnTo>
                    <a:pt x="1995880" y="2709330"/>
                  </a:lnTo>
                  <a:lnTo>
                    <a:pt x="1995880" y="2709330"/>
                  </a:lnTo>
                  <a:lnTo>
                    <a:pt x="1971592" y="2711902"/>
                  </a:lnTo>
                  <a:lnTo>
                    <a:pt x="1958542" y="2695233"/>
                  </a:lnTo>
                  <a:lnTo>
                    <a:pt x="1900821" y="2686565"/>
                  </a:lnTo>
                  <a:lnTo>
                    <a:pt x="1900345" y="2686565"/>
                  </a:lnTo>
                  <a:lnTo>
                    <a:pt x="1878056" y="2692280"/>
                  </a:lnTo>
                  <a:lnTo>
                    <a:pt x="1816239" y="2636750"/>
                  </a:lnTo>
                  <a:lnTo>
                    <a:pt x="1816239" y="2482730"/>
                  </a:lnTo>
                  <a:lnTo>
                    <a:pt x="1897773" y="2482730"/>
                  </a:lnTo>
                  <a:lnTo>
                    <a:pt x="1909774" y="2455775"/>
                  </a:lnTo>
                  <a:lnTo>
                    <a:pt x="1909774" y="2391290"/>
                  </a:lnTo>
                  <a:lnTo>
                    <a:pt x="1924443" y="2391290"/>
                  </a:lnTo>
                  <a:lnTo>
                    <a:pt x="1924443" y="2413007"/>
                  </a:lnTo>
                  <a:lnTo>
                    <a:pt x="1931968" y="2413007"/>
                  </a:lnTo>
                  <a:lnTo>
                    <a:pt x="1946541" y="2408150"/>
                  </a:lnTo>
                  <a:lnTo>
                    <a:pt x="1961686" y="2397386"/>
                  </a:lnTo>
                  <a:lnTo>
                    <a:pt x="1968067" y="2414245"/>
                  </a:lnTo>
                  <a:cubicBezTo>
                    <a:pt x="1970934" y="2422732"/>
                    <a:pt x="1978269" y="2428933"/>
                    <a:pt x="1987117" y="2430343"/>
                  </a:cubicBezTo>
                  <a:cubicBezTo>
                    <a:pt x="1991118" y="2430343"/>
                    <a:pt x="1996071" y="2430343"/>
                    <a:pt x="2001214" y="2430343"/>
                  </a:cubicBezTo>
                  <a:cubicBezTo>
                    <a:pt x="2009711" y="2429666"/>
                    <a:pt x="2018264" y="2430343"/>
                    <a:pt x="2026551" y="2432343"/>
                  </a:cubicBezTo>
                  <a:cubicBezTo>
                    <a:pt x="2033142" y="2435572"/>
                    <a:pt x="2040353" y="2437363"/>
                    <a:pt x="2047696" y="2437582"/>
                  </a:cubicBezTo>
                  <a:lnTo>
                    <a:pt x="2049697" y="2437582"/>
                  </a:lnTo>
                  <a:lnTo>
                    <a:pt x="2055412" y="2413484"/>
                  </a:lnTo>
                  <a:lnTo>
                    <a:pt x="2058079" y="2418627"/>
                  </a:lnTo>
                  <a:lnTo>
                    <a:pt x="2070080" y="2431295"/>
                  </a:lnTo>
                  <a:lnTo>
                    <a:pt x="2070080" y="2445678"/>
                  </a:lnTo>
                  <a:lnTo>
                    <a:pt x="2072176" y="2445678"/>
                  </a:lnTo>
                  <a:cubicBezTo>
                    <a:pt x="2077357" y="2446288"/>
                    <a:pt x="2082415" y="2447735"/>
                    <a:pt x="2087130" y="2449964"/>
                  </a:cubicBezTo>
                  <a:cubicBezTo>
                    <a:pt x="2091035" y="2452822"/>
                    <a:pt x="2105704" y="2461109"/>
                    <a:pt x="2106847" y="2461680"/>
                  </a:cubicBezTo>
                  <a:cubicBezTo>
                    <a:pt x="2111181" y="2462851"/>
                    <a:pt x="2115000" y="2465433"/>
                    <a:pt x="2117705" y="2469014"/>
                  </a:cubicBezTo>
                  <a:cubicBezTo>
                    <a:pt x="2118848" y="2471205"/>
                    <a:pt x="2119896" y="2473967"/>
                    <a:pt x="2121039" y="2476825"/>
                  </a:cubicBezTo>
                  <a:cubicBezTo>
                    <a:pt x="2122392" y="2480835"/>
                    <a:pt x="2124211" y="2484673"/>
                    <a:pt x="2126468" y="2488255"/>
                  </a:cubicBezTo>
                  <a:lnTo>
                    <a:pt x="2139898" y="2506257"/>
                  </a:lnTo>
                  <a:lnTo>
                    <a:pt x="2156662" y="2506257"/>
                  </a:lnTo>
                  <a:lnTo>
                    <a:pt x="2156662" y="2503971"/>
                  </a:lnTo>
                  <a:cubicBezTo>
                    <a:pt x="2156672" y="2500856"/>
                    <a:pt x="2157320" y="2497780"/>
                    <a:pt x="2158567" y="2494922"/>
                  </a:cubicBezTo>
                  <a:cubicBezTo>
                    <a:pt x="2162720" y="2495903"/>
                    <a:pt x="2166702" y="2497513"/>
                    <a:pt x="2170378" y="2499685"/>
                  </a:cubicBezTo>
                  <a:lnTo>
                    <a:pt x="2170378" y="2506257"/>
                  </a:lnTo>
                  <a:lnTo>
                    <a:pt x="2186666" y="2506257"/>
                  </a:lnTo>
                  <a:lnTo>
                    <a:pt x="2181618" y="2440153"/>
                  </a:lnTo>
                  <a:lnTo>
                    <a:pt x="2158091" y="2437868"/>
                  </a:lnTo>
                  <a:lnTo>
                    <a:pt x="2158091" y="2450440"/>
                  </a:lnTo>
                  <a:lnTo>
                    <a:pt x="2150852" y="2450440"/>
                  </a:lnTo>
                  <a:lnTo>
                    <a:pt x="2133898" y="2437105"/>
                  </a:lnTo>
                  <a:lnTo>
                    <a:pt x="2117324" y="2416341"/>
                  </a:lnTo>
                  <a:lnTo>
                    <a:pt x="2115610" y="2400339"/>
                  </a:lnTo>
                  <a:cubicBezTo>
                    <a:pt x="2118648" y="2395853"/>
                    <a:pt x="2120839" y="2390852"/>
                    <a:pt x="2122087" y="2385575"/>
                  </a:cubicBezTo>
                  <a:lnTo>
                    <a:pt x="2122087" y="2373574"/>
                  </a:lnTo>
                  <a:lnTo>
                    <a:pt x="2126849" y="2355476"/>
                  </a:lnTo>
                  <a:lnTo>
                    <a:pt x="2126849" y="2355000"/>
                  </a:lnTo>
                  <a:cubicBezTo>
                    <a:pt x="2125697" y="2347275"/>
                    <a:pt x="2125411" y="2339446"/>
                    <a:pt x="2125992" y="2331664"/>
                  </a:cubicBezTo>
                  <a:cubicBezTo>
                    <a:pt x="2129230" y="2329854"/>
                    <a:pt x="2130278" y="2324044"/>
                    <a:pt x="2130659" y="2321472"/>
                  </a:cubicBezTo>
                  <a:lnTo>
                    <a:pt x="2130659" y="2320805"/>
                  </a:lnTo>
                  <a:lnTo>
                    <a:pt x="2119324" y="2307756"/>
                  </a:lnTo>
                  <a:lnTo>
                    <a:pt x="2133421" y="2296897"/>
                  </a:lnTo>
                  <a:lnTo>
                    <a:pt x="2151519" y="2263941"/>
                  </a:lnTo>
                  <a:lnTo>
                    <a:pt x="2192381" y="2253083"/>
                  </a:lnTo>
                  <a:lnTo>
                    <a:pt x="2203335" y="2257464"/>
                  </a:lnTo>
                  <a:cubicBezTo>
                    <a:pt x="2201325" y="2260559"/>
                    <a:pt x="2200639" y="2264332"/>
                    <a:pt x="2201430" y="2267942"/>
                  </a:cubicBezTo>
                  <a:cubicBezTo>
                    <a:pt x="2202268" y="2269942"/>
                    <a:pt x="2204059" y="2271370"/>
                    <a:pt x="2206192" y="2271752"/>
                  </a:cubicBezTo>
                  <a:cubicBezTo>
                    <a:pt x="2215936" y="2274914"/>
                    <a:pt x="2225481" y="2278666"/>
                    <a:pt x="2234767" y="2282991"/>
                  </a:cubicBezTo>
                  <a:cubicBezTo>
                    <a:pt x="2243968" y="2285782"/>
                    <a:pt x="2253322" y="2288077"/>
                    <a:pt x="2262771" y="2289849"/>
                  </a:cubicBezTo>
                  <a:lnTo>
                    <a:pt x="2279535" y="2289849"/>
                  </a:lnTo>
                  <a:lnTo>
                    <a:pt x="2302871" y="2308327"/>
                  </a:lnTo>
                  <a:close/>
                  <a:moveTo>
                    <a:pt x="2293632" y="2790769"/>
                  </a:moveTo>
                  <a:lnTo>
                    <a:pt x="2309062" y="2806580"/>
                  </a:lnTo>
                  <a:lnTo>
                    <a:pt x="2307824" y="2825630"/>
                  </a:lnTo>
                  <a:lnTo>
                    <a:pt x="2279249" y="2848395"/>
                  </a:lnTo>
                  <a:lnTo>
                    <a:pt x="2279249" y="2891258"/>
                  </a:lnTo>
                  <a:lnTo>
                    <a:pt x="2232577" y="2944788"/>
                  </a:lnTo>
                  <a:lnTo>
                    <a:pt x="2192762" y="2931072"/>
                  </a:lnTo>
                  <a:lnTo>
                    <a:pt x="2150471" y="2919737"/>
                  </a:lnTo>
                  <a:lnTo>
                    <a:pt x="2140946" y="2914975"/>
                  </a:lnTo>
                  <a:lnTo>
                    <a:pt x="2114276" y="2900973"/>
                  </a:lnTo>
                  <a:lnTo>
                    <a:pt x="2114276" y="2900973"/>
                  </a:lnTo>
                  <a:lnTo>
                    <a:pt x="2076176" y="2884495"/>
                  </a:lnTo>
                  <a:lnTo>
                    <a:pt x="2076176" y="2867159"/>
                  </a:lnTo>
                  <a:lnTo>
                    <a:pt x="2066080" y="2836394"/>
                  </a:lnTo>
                  <a:lnTo>
                    <a:pt x="2051602" y="2836394"/>
                  </a:lnTo>
                  <a:lnTo>
                    <a:pt x="2051602" y="2819915"/>
                  </a:lnTo>
                  <a:lnTo>
                    <a:pt x="2011787" y="2802961"/>
                  </a:lnTo>
                  <a:lnTo>
                    <a:pt x="2011787" y="2764861"/>
                  </a:lnTo>
                  <a:lnTo>
                    <a:pt x="1981117" y="2747811"/>
                  </a:lnTo>
                  <a:lnTo>
                    <a:pt x="1972830" y="2719236"/>
                  </a:lnTo>
                  <a:lnTo>
                    <a:pt x="1974735" y="2719236"/>
                  </a:lnTo>
                  <a:lnTo>
                    <a:pt x="1974735" y="2718760"/>
                  </a:lnTo>
                  <a:lnTo>
                    <a:pt x="2009501" y="2715045"/>
                  </a:lnTo>
                  <a:lnTo>
                    <a:pt x="2012168" y="2715045"/>
                  </a:lnTo>
                  <a:lnTo>
                    <a:pt x="2014073" y="2715045"/>
                  </a:lnTo>
                  <a:lnTo>
                    <a:pt x="2017502" y="2715045"/>
                  </a:lnTo>
                  <a:lnTo>
                    <a:pt x="2019312" y="2715045"/>
                  </a:lnTo>
                  <a:lnTo>
                    <a:pt x="2022360" y="2715045"/>
                  </a:lnTo>
                  <a:lnTo>
                    <a:pt x="2024074" y="2715045"/>
                  </a:lnTo>
                  <a:lnTo>
                    <a:pt x="2026932" y="2715045"/>
                  </a:lnTo>
                  <a:lnTo>
                    <a:pt x="2028361" y="2715045"/>
                  </a:lnTo>
                  <a:lnTo>
                    <a:pt x="2030742" y="2715045"/>
                  </a:lnTo>
                  <a:lnTo>
                    <a:pt x="2031885" y="2715045"/>
                  </a:lnTo>
                  <a:lnTo>
                    <a:pt x="2033885" y="2715045"/>
                  </a:lnTo>
                  <a:lnTo>
                    <a:pt x="2036552" y="2715045"/>
                  </a:lnTo>
                  <a:cubicBezTo>
                    <a:pt x="2045029" y="2715045"/>
                    <a:pt x="2050935" y="2699519"/>
                    <a:pt x="2052459" y="2694947"/>
                  </a:cubicBezTo>
                  <a:lnTo>
                    <a:pt x="2094559" y="2656847"/>
                  </a:lnTo>
                  <a:lnTo>
                    <a:pt x="2128087" y="2647322"/>
                  </a:lnTo>
                  <a:lnTo>
                    <a:pt x="2128087" y="2625605"/>
                  </a:lnTo>
                  <a:lnTo>
                    <a:pt x="2150376" y="2617128"/>
                  </a:lnTo>
                  <a:lnTo>
                    <a:pt x="2198001" y="2610460"/>
                  </a:lnTo>
                  <a:lnTo>
                    <a:pt x="2188476" y="2627510"/>
                  </a:lnTo>
                  <a:lnTo>
                    <a:pt x="2229338" y="2638083"/>
                  </a:lnTo>
                  <a:lnTo>
                    <a:pt x="2252198" y="2648084"/>
                  </a:lnTo>
                  <a:lnTo>
                    <a:pt x="2275439" y="2656752"/>
                  </a:lnTo>
                  <a:lnTo>
                    <a:pt x="2284964" y="2658085"/>
                  </a:lnTo>
                  <a:lnTo>
                    <a:pt x="2304776" y="2663324"/>
                  </a:lnTo>
                  <a:lnTo>
                    <a:pt x="2307348" y="2684279"/>
                  </a:lnTo>
                  <a:lnTo>
                    <a:pt x="2308777" y="2736095"/>
                  </a:lnTo>
                  <a:lnTo>
                    <a:pt x="2291727" y="2765242"/>
                  </a:lnTo>
                  <a:close/>
                  <a:moveTo>
                    <a:pt x="1834813" y="3095569"/>
                  </a:moveTo>
                  <a:lnTo>
                    <a:pt x="1834813" y="3095569"/>
                  </a:lnTo>
                  <a:lnTo>
                    <a:pt x="1834813" y="3123382"/>
                  </a:lnTo>
                  <a:cubicBezTo>
                    <a:pt x="1830145" y="3126620"/>
                    <a:pt x="1810619" y="3140146"/>
                    <a:pt x="1805571" y="3143384"/>
                  </a:cubicBezTo>
                  <a:cubicBezTo>
                    <a:pt x="1798532" y="3151442"/>
                    <a:pt x="1792721" y="3160491"/>
                    <a:pt x="1788330" y="3170245"/>
                  </a:cubicBezTo>
                  <a:cubicBezTo>
                    <a:pt x="1776586" y="3171464"/>
                    <a:pt x="1764737" y="3171464"/>
                    <a:pt x="1752993" y="3170245"/>
                  </a:cubicBezTo>
                  <a:cubicBezTo>
                    <a:pt x="1748821" y="3168244"/>
                    <a:pt x="1744858" y="3165816"/>
                    <a:pt x="1741182" y="3163006"/>
                  </a:cubicBezTo>
                  <a:lnTo>
                    <a:pt x="1741182" y="3123001"/>
                  </a:lnTo>
                  <a:cubicBezTo>
                    <a:pt x="1742801" y="3117857"/>
                    <a:pt x="1752326" y="3086901"/>
                    <a:pt x="1739848" y="3080710"/>
                  </a:cubicBezTo>
                  <a:lnTo>
                    <a:pt x="1735848" y="3078424"/>
                  </a:lnTo>
                  <a:lnTo>
                    <a:pt x="1734610" y="3077662"/>
                  </a:lnTo>
                  <a:lnTo>
                    <a:pt x="1731752" y="3075852"/>
                  </a:lnTo>
                  <a:lnTo>
                    <a:pt x="1730323" y="3074804"/>
                  </a:lnTo>
                  <a:lnTo>
                    <a:pt x="1727847" y="3072899"/>
                  </a:lnTo>
                  <a:lnTo>
                    <a:pt x="1726323" y="3071756"/>
                  </a:lnTo>
                  <a:lnTo>
                    <a:pt x="1724132" y="3070042"/>
                  </a:lnTo>
                  <a:lnTo>
                    <a:pt x="1722703" y="3068899"/>
                  </a:lnTo>
                  <a:lnTo>
                    <a:pt x="1720798" y="3067375"/>
                  </a:lnTo>
                  <a:lnTo>
                    <a:pt x="1719560" y="3066327"/>
                  </a:lnTo>
                  <a:lnTo>
                    <a:pt x="1718227" y="3065184"/>
                  </a:lnTo>
                  <a:lnTo>
                    <a:pt x="1715560" y="3062803"/>
                  </a:lnTo>
                  <a:lnTo>
                    <a:pt x="1715560" y="2924309"/>
                  </a:lnTo>
                  <a:lnTo>
                    <a:pt x="1763851" y="2924309"/>
                  </a:lnTo>
                  <a:lnTo>
                    <a:pt x="1763851" y="2746001"/>
                  </a:lnTo>
                  <a:lnTo>
                    <a:pt x="1878151" y="2733143"/>
                  </a:lnTo>
                  <a:lnTo>
                    <a:pt x="1889867" y="2746763"/>
                  </a:lnTo>
                  <a:lnTo>
                    <a:pt x="1937016" y="2727142"/>
                  </a:lnTo>
                  <a:lnTo>
                    <a:pt x="1951684" y="2719808"/>
                  </a:lnTo>
                  <a:lnTo>
                    <a:pt x="1968258" y="2719808"/>
                  </a:lnTo>
                  <a:lnTo>
                    <a:pt x="1977783" y="2751145"/>
                  </a:lnTo>
                  <a:lnTo>
                    <a:pt x="2007691" y="2767813"/>
                  </a:lnTo>
                  <a:lnTo>
                    <a:pt x="2007691" y="2805913"/>
                  </a:lnTo>
                  <a:lnTo>
                    <a:pt x="2047506" y="2822868"/>
                  </a:lnTo>
                  <a:lnTo>
                    <a:pt x="2047506" y="2840775"/>
                  </a:lnTo>
                  <a:lnTo>
                    <a:pt x="2063317" y="2840775"/>
                  </a:lnTo>
                  <a:lnTo>
                    <a:pt x="2072080" y="2867159"/>
                  </a:lnTo>
                  <a:lnTo>
                    <a:pt x="2072080" y="2887257"/>
                  </a:lnTo>
                  <a:lnTo>
                    <a:pt x="2113133" y="2904878"/>
                  </a:lnTo>
                  <a:lnTo>
                    <a:pt x="2116467" y="2906593"/>
                  </a:lnTo>
                  <a:lnTo>
                    <a:pt x="2145804" y="2922023"/>
                  </a:lnTo>
                  <a:lnTo>
                    <a:pt x="2130754" y="2933263"/>
                  </a:lnTo>
                  <a:lnTo>
                    <a:pt x="2130754" y="2944883"/>
                  </a:lnTo>
                  <a:lnTo>
                    <a:pt x="2108085" y="2944883"/>
                  </a:lnTo>
                  <a:lnTo>
                    <a:pt x="2087511" y="2953932"/>
                  </a:lnTo>
                  <a:lnTo>
                    <a:pt x="2068461" y="2984221"/>
                  </a:lnTo>
                  <a:lnTo>
                    <a:pt x="2043029" y="2997080"/>
                  </a:lnTo>
                  <a:lnTo>
                    <a:pt x="2026075" y="2997080"/>
                  </a:lnTo>
                  <a:lnTo>
                    <a:pt x="2026075" y="3030513"/>
                  </a:lnTo>
                  <a:lnTo>
                    <a:pt x="1993785" y="3057754"/>
                  </a:lnTo>
                  <a:lnTo>
                    <a:pt x="1981783" y="3057754"/>
                  </a:lnTo>
                  <a:lnTo>
                    <a:pt x="1951494" y="3122144"/>
                  </a:lnTo>
                  <a:lnTo>
                    <a:pt x="1913870" y="3122144"/>
                  </a:lnTo>
                  <a:lnTo>
                    <a:pt x="1895677" y="3111380"/>
                  </a:lnTo>
                  <a:lnTo>
                    <a:pt x="1864721" y="3080329"/>
                  </a:lnTo>
                  <a:lnTo>
                    <a:pt x="1851481" y="3080329"/>
                  </a:lnTo>
                  <a:close/>
                  <a:moveTo>
                    <a:pt x="1344466" y="2684279"/>
                  </a:moveTo>
                  <a:lnTo>
                    <a:pt x="1344466" y="2618366"/>
                  </a:lnTo>
                  <a:cubicBezTo>
                    <a:pt x="1349419" y="2614652"/>
                    <a:pt x="1354848" y="2609889"/>
                    <a:pt x="1354848" y="2606746"/>
                  </a:cubicBezTo>
                  <a:cubicBezTo>
                    <a:pt x="1354848" y="2603602"/>
                    <a:pt x="1363611" y="2569122"/>
                    <a:pt x="1369040" y="2547405"/>
                  </a:cubicBezTo>
                  <a:lnTo>
                    <a:pt x="1371802" y="2526450"/>
                  </a:lnTo>
                  <a:lnTo>
                    <a:pt x="1383137" y="2516068"/>
                  </a:lnTo>
                  <a:lnTo>
                    <a:pt x="1385137" y="2497018"/>
                  </a:lnTo>
                  <a:lnTo>
                    <a:pt x="1408188" y="2466633"/>
                  </a:lnTo>
                  <a:lnTo>
                    <a:pt x="1428571" y="2451964"/>
                  </a:lnTo>
                  <a:lnTo>
                    <a:pt x="1434286" y="2394243"/>
                  </a:lnTo>
                  <a:lnTo>
                    <a:pt x="1445335" y="2386147"/>
                  </a:lnTo>
                  <a:lnTo>
                    <a:pt x="1408855" y="2300422"/>
                  </a:lnTo>
                  <a:lnTo>
                    <a:pt x="1408855" y="2282705"/>
                  </a:lnTo>
                  <a:lnTo>
                    <a:pt x="1419523" y="2266227"/>
                  </a:lnTo>
                  <a:lnTo>
                    <a:pt x="1419523" y="2265084"/>
                  </a:lnTo>
                  <a:cubicBezTo>
                    <a:pt x="1409140" y="2237271"/>
                    <a:pt x="1392567" y="2191837"/>
                    <a:pt x="1392186" y="2188217"/>
                  </a:cubicBezTo>
                  <a:cubicBezTo>
                    <a:pt x="1390967" y="2182302"/>
                    <a:pt x="1388976" y="2176568"/>
                    <a:pt x="1386280" y="2171168"/>
                  </a:cubicBezTo>
                  <a:lnTo>
                    <a:pt x="1386280" y="2171168"/>
                  </a:lnTo>
                  <a:lnTo>
                    <a:pt x="1369516" y="2154213"/>
                  </a:lnTo>
                  <a:lnTo>
                    <a:pt x="1369516" y="2149355"/>
                  </a:lnTo>
                  <a:lnTo>
                    <a:pt x="1395329" y="2133353"/>
                  </a:lnTo>
                  <a:lnTo>
                    <a:pt x="1566779" y="2133353"/>
                  </a:lnTo>
                  <a:lnTo>
                    <a:pt x="1566779" y="2173549"/>
                  </a:lnTo>
                  <a:cubicBezTo>
                    <a:pt x="1566703" y="2174053"/>
                    <a:pt x="1566703" y="2174568"/>
                    <a:pt x="1566779" y="2175073"/>
                  </a:cubicBezTo>
                  <a:cubicBezTo>
                    <a:pt x="1575180" y="2193989"/>
                    <a:pt x="1584724" y="2212373"/>
                    <a:pt x="1595354" y="2230127"/>
                  </a:cubicBezTo>
                  <a:lnTo>
                    <a:pt x="1613928" y="2242795"/>
                  </a:lnTo>
                  <a:lnTo>
                    <a:pt x="1635169" y="2239747"/>
                  </a:lnTo>
                  <a:lnTo>
                    <a:pt x="1655933" y="2231651"/>
                  </a:lnTo>
                  <a:lnTo>
                    <a:pt x="1664982" y="2237080"/>
                  </a:lnTo>
                  <a:lnTo>
                    <a:pt x="1697748" y="2235461"/>
                  </a:lnTo>
                  <a:lnTo>
                    <a:pt x="1697748" y="2201076"/>
                  </a:lnTo>
                  <a:lnTo>
                    <a:pt x="1704034" y="2187360"/>
                  </a:lnTo>
                  <a:lnTo>
                    <a:pt x="1746992" y="2187360"/>
                  </a:lnTo>
                  <a:lnTo>
                    <a:pt x="1746992" y="2202981"/>
                  </a:lnTo>
                  <a:lnTo>
                    <a:pt x="1796522" y="2202981"/>
                  </a:lnTo>
                  <a:lnTo>
                    <a:pt x="1809667" y="2208696"/>
                  </a:lnTo>
                  <a:cubicBezTo>
                    <a:pt x="1806238" y="2213363"/>
                    <a:pt x="1798903" y="2223650"/>
                    <a:pt x="1795665" y="2229175"/>
                  </a:cubicBezTo>
                  <a:cubicBezTo>
                    <a:pt x="1790997" y="2236890"/>
                    <a:pt x="1805190" y="2251654"/>
                    <a:pt x="1810905" y="2256988"/>
                  </a:cubicBezTo>
                  <a:lnTo>
                    <a:pt x="1810905" y="2297183"/>
                  </a:lnTo>
                  <a:lnTo>
                    <a:pt x="1819477" y="2317376"/>
                  </a:lnTo>
                  <a:lnTo>
                    <a:pt x="1826430" y="2360048"/>
                  </a:lnTo>
                  <a:lnTo>
                    <a:pt x="1816239" y="2375479"/>
                  </a:lnTo>
                  <a:lnTo>
                    <a:pt x="1823097" y="2390433"/>
                  </a:lnTo>
                  <a:lnTo>
                    <a:pt x="1824621" y="2390433"/>
                  </a:lnTo>
                  <a:cubicBezTo>
                    <a:pt x="1827859" y="2390433"/>
                    <a:pt x="1855863" y="2390433"/>
                    <a:pt x="1862149" y="2380908"/>
                  </a:cubicBezTo>
                  <a:cubicBezTo>
                    <a:pt x="1863292" y="2379194"/>
                    <a:pt x="1864530" y="2378241"/>
                    <a:pt x="1865769" y="2378241"/>
                  </a:cubicBezTo>
                  <a:cubicBezTo>
                    <a:pt x="1867836" y="2378508"/>
                    <a:pt x="1869741" y="2379527"/>
                    <a:pt x="1871103" y="2381098"/>
                  </a:cubicBezTo>
                  <a:lnTo>
                    <a:pt x="1871770" y="2381956"/>
                  </a:lnTo>
                  <a:lnTo>
                    <a:pt x="1904631" y="2381956"/>
                  </a:lnTo>
                  <a:lnTo>
                    <a:pt x="1904631" y="2454155"/>
                  </a:lnTo>
                  <a:lnTo>
                    <a:pt x="1894058" y="2477872"/>
                  </a:lnTo>
                  <a:lnTo>
                    <a:pt x="1810905" y="2477872"/>
                  </a:lnTo>
                  <a:lnTo>
                    <a:pt x="1810905" y="2641798"/>
                  </a:lnTo>
                  <a:lnTo>
                    <a:pt x="1871960" y="2696567"/>
                  </a:lnTo>
                  <a:lnTo>
                    <a:pt x="1771376" y="2722475"/>
                  </a:lnTo>
                  <a:lnTo>
                    <a:pt x="1745373" y="2711330"/>
                  </a:lnTo>
                  <a:lnTo>
                    <a:pt x="1660410" y="2711330"/>
                  </a:lnTo>
                  <a:lnTo>
                    <a:pt x="1637645" y="2689518"/>
                  </a:lnTo>
                  <a:lnTo>
                    <a:pt x="1424952" y="2689518"/>
                  </a:lnTo>
                  <a:lnTo>
                    <a:pt x="1424952" y="2673230"/>
                  </a:lnTo>
                  <a:lnTo>
                    <a:pt x="1399139" y="2673230"/>
                  </a:lnTo>
                  <a:lnTo>
                    <a:pt x="1372850" y="2689232"/>
                  </a:lnTo>
                  <a:close/>
                  <a:moveTo>
                    <a:pt x="1550872" y="3243683"/>
                  </a:moveTo>
                  <a:lnTo>
                    <a:pt x="1543729" y="3234919"/>
                  </a:lnTo>
                  <a:lnTo>
                    <a:pt x="1508962" y="3187580"/>
                  </a:lnTo>
                  <a:cubicBezTo>
                    <a:pt x="1502962" y="3171388"/>
                    <a:pt x="1493437" y="3145003"/>
                    <a:pt x="1493151" y="3142336"/>
                  </a:cubicBezTo>
                  <a:cubicBezTo>
                    <a:pt x="1492865" y="3139669"/>
                    <a:pt x="1484388" y="3102141"/>
                    <a:pt x="1481721" y="3090711"/>
                  </a:cubicBezTo>
                  <a:lnTo>
                    <a:pt x="1473148" y="3054611"/>
                  </a:lnTo>
                  <a:lnTo>
                    <a:pt x="1461909" y="3018130"/>
                  </a:lnTo>
                  <a:lnTo>
                    <a:pt x="1470481" y="2950598"/>
                  </a:lnTo>
                  <a:lnTo>
                    <a:pt x="1415141" y="2855348"/>
                  </a:lnTo>
                  <a:lnTo>
                    <a:pt x="1387995" y="2807723"/>
                  </a:lnTo>
                  <a:lnTo>
                    <a:pt x="1387995" y="2780863"/>
                  </a:lnTo>
                  <a:lnTo>
                    <a:pt x="1357515" y="2753145"/>
                  </a:lnTo>
                  <a:lnTo>
                    <a:pt x="1351990" y="2732285"/>
                  </a:lnTo>
                  <a:lnTo>
                    <a:pt x="1344942" y="2689232"/>
                  </a:lnTo>
                  <a:lnTo>
                    <a:pt x="1373517" y="2694471"/>
                  </a:lnTo>
                  <a:lnTo>
                    <a:pt x="1400187" y="2678183"/>
                  </a:lnTo>
                  <a:lnTo>
                    <a:pt x="1419904" y="2678183"/>
                  </a:lnTo>
                  <a:lnTo>
                    <a:pt x="1419904" y="2694280"/>
                  </a:lnTo>
                  <a:lnTo>
                    <a:pt x="1635264" y="2694280"/>
                  </a:lnTo>
                  <a:lnTo>
                    <a:pt x="1658029" y="2716093"/>
                  </a:lnTo>
                  <a:lnTo>
                    <a:pt x="1743754" y="2716093"/>
                  </a:lnTo>
                  <a:lnTo>
                    <a:pt x="1770614" y="2727618"/>
                  </a:lnTo>
                  <a:lnTo>
                    <a:pt x="1881390" y="2699043"/>
                  </a:lnTo>
                  <a:lnTo>
                    <a:pt x="1881390" y="2699043"/>
                  </a:lnTo>
                  <a:lnTo>
                    <a:pt x="1899678" y="2694376"/>
                  </a:lnTo>
                  <a:lnTo>
                    <a:pt x="1955018" y="2702662"/>
                  </a:lnTo>
                  <a:lnTo>
                    <a:pt x="1964543" y="2715140"/>
                  </a:lnTo>
                  <a:lnTo>
                    <a:pt x="1950446" y="2715140"/>
                  </a:lnTo>
                  <a:lnTo>
                    <a:pt x="1934444" y="2722855"/>
                  </a:lnTo>
                  <a:lnTo>
                    <a:pt x="1890534" y="2741144"/>
                  </a:lnTo>
                  <a:lnTo>
                    <a:pt x="1879485" y="2728094"/>
                  </a:lnTo>
                  <a:lnTo>
                    <a:pt x="1760803" y="2741525"/>
                  </a:lnTo>
                  <a:lnTo>
                    <a:pt x="1758708" y="2741525"/>
                  </a:lnTo>
                  <a:lnTo>
                    <a:pt x="1758708" y="2919261"/>
                  </a:lnTo>
                  <a:lnTo>
                    <a:pt x="1710416" y="2919261"/>
                  </a:lnTo>
                  <a:lnTo>
                    <a:pt x="1710416" y="3239777"/>
                  </a:lnTo>
                  <a:lnTo>
                    <a:pt x="1676697" y="3249302"/>
                  </a:lnTo>
                  <a:cubicBezTo>
                    <a:pt x="1667449" y="3254674"/>
                    <a:pt x="1657647" y="3259018"/>
                    <a:pt x="1647456" y="3262256"/>
                  </a:cubicBezTo>
                  <a:lnTo>
                    <a:pt x="1614023" y="3262256"/>
                  </a:lnTo>
                  <a:lnTo>
                    <a:pt x="1598402" y="3253493"/>
                  </a:lnTo>
                  <a:cubicBezTo>
                    <a:pt x="1596973" y="3248350"/>
                    <a:pt x="1592020" y="3232348"/>
                    <a:pt x="1586305" y="3228538"/>
                  </a:cubicBezTo>
                  <a:cubicBezTo>
                    <a:pt x="1581352" y="3225509"/>
                    <a:pt x="1576161" y="3222899"/>
                    <a:pt x="1570780" y="3220727"/>
                  </a:cubicBezTo>
                  <a:lnTo>
                    <a:pt x="1569065" y="3220060"/>
                  </a:lnTo>
                  <a:close/>
                  <a:moveTo>
                    <a:pt x="2284297" y="3182437"/>
                  </a:moveTo>
                  <a:cubicBezTo>
                    <a:pt x="2277782" y="3192200"/>
                    <a:pt x="2272353" y="3202649"/>
                    <a:pt x="2268105" y="3213584"/>
                  </a:cubicBezTo>
                  <a:lnTo>
                    <a:pt x="2268105" y="3238444"/>
                  </a:lnTo>
                  <a:lnTo>
                    <a:pt x="2259342" y="3251588"/>
                  </a:lnTo>
                  <a:lnTo>
                    <a:pt x="2232291" y="3267400"/>
                  </a:lnTo>
                  <a:lnTo>
                    <a:pt x="2231624" y="3267971"/>
                  </a:lnTo>
                  <a:cubicBezTo>
                    <a:pt x="2222099" y="3280068"/>
                    <a:pt x="2176474" y="3340456"/>
                    <a:pt x="2174474" y="3345219"/>
                  </a:cubicBezTo>
                  <a:cubicBezTo>
                    <a:pt x="2170816" y="3354230"/>
                    <a:pt x="2166254" y="3362850"/>
                    <a:pt x="2160853" y="3370936"/>
                  </a:cubicBezTo>
                  <a:cubicBezTo>
                    <a:pt x="2155872" y="3374670"/>
                    <a:pt x="2150690" y="3378137"/>
                    <a:pt x="2145328" y="3381319"/>
                  </a:cubicBezTo>
                  <a:cubicBezTo>
                    <a:pt x="2139251" y="3384567"/>
                    <a:pt x="2133564" y="3388500"/>
                    <a:pt x="2128373" y="3393035"/>
                  </a:cubicBezTo>
                  <a:cubicBezTo>
                    <a:pt x="2126849" y="3395225"/>
                    <a:pt x="2102751" y="3420181"/>
                    <a:pt x="2088273" y="3435040"/>
                  </a:cubicBezTo>
                  <a:cubicBezTo>
                    <a:pt x="2087606" y="3435040"/>
                    <a:pt x="2019121" y="3483236"/>
                    <a:pt x="1994166" y="3491523"/>
                  </a:cubicBezTo>
                  <a:cubicBezTo>
                    <a:pt x="1969210" y="3499810"/>
                    <a:pt x="1963400" y="3499905"/>
                    <a:pt x="1959019" y="3499905"/>
                  </a:cubicBezTo>
                  <a:cubicBezTo>
                    <a:pt x="1959019" y="3499905"/>
                    <a:pt x="1938635" y="3500477"/>
                    <a:pt x="1938635" y="3507049"/>
                  </a:cubicBezTo>
                  <a:cubicBezTo>
                    <a:pt x="1937540" y="3509973"/>
                    <a:pt x="1935997" y="3512697"/>
                    <a:pt x="1934063" y="3515145"/>
                  </a:cubicBezTo>
                  <a:lnTo>
                    <a:pt x="1907107" y="3515145"/>
                  </a:lnTo>
                  <a:lnTo>
                    <a:pt x="1855577" y="3510287"/>
                  </a:lnTo>
                  <a:lnTo>
                    <a:pt x="1847957" y="3521622"/>
                  </a:lnTo>
                  <a:lnTo>
                    <a:pt x="1802332" y="3516955"/>
                  </a:lnTo>
                  <a:lnTo>
                    <a:pt x="1778520" y="3528385"/>
                  </a:lnTo>
                  <a:lnTo>
                    <a:pt x="1738705" y="3528385"/>
                  </a:lnTo>
                  <a:lnTo>
                    <a:pt x="1738134" y="3528385"/>
                  </a:lnTo>
                  <a:cubicBezTo>
                    <a:pt x="1736800" y="3529147"/>
                    <a:pt x="1705844" y="3547435"/>
                    <a:pt x="1702987" y="3549340"/>
                  </a:cubicBezTo>
                  <a:cubicBezTo>
                    <a:pt x="1699081" y="3551283"/>
                    <a:pt x="1695081" y="3552997"/>
                    <a:pt x="1690985" y="3554483"/>
                  </a:cubicBezTo>
                  <a:lnTo>
                    <a:pt x="1653933" y="3543625"/>
                  </a:lnTo>
                  <a:lnTo>
                    <a:pt x="1610594" y="3456947"/>
                  </a:lnTo>
                  <a:lnTo>
                    <a:pt x="1618690" y="3447422"/>
                  </a:lnTo>
                  <a:cubicBezTo>
                    <a:pt x="1624443" y="3444136"/>
                    <a:pt x="1628787" y="3438850"/>
                    <a:pt x="1630882" y="3432563"/>
                  </a:cubicBezTo>
                  <a:cubicBezTo>
                    <a:pt x="1633768" y="3421486"/>
                    <a:pt x="1631978" y="3409703"/>
                    <a:pt x="1625929" y="3399988"/>
                  </a:cubicBezTo>
                  <a:cubicBezTo>
                    <a:pt x="1620995" y="3390291"/>
                    <a:pt x="1615118" y="3381109"/>
                    <a:pt x="1608403" y="3372556"/>
                  </a:cubicBezTo>
                  <a:cubicBezTo>
                    <a:pt x="1599964" y="3362450"/>
                    <a:pt x="1593849" y="3350610"/>
                    <a:pt x="1590496" y="3337885"/>
                  </a:cubicBezTo>
                  <a:lnTo>
                    <a:pt x="1590496" y="3337885"/>
                  </a:lnTo>
                  <a:cubicBezTo>
                    <a:pt x="1589734" y="3335408"/>
                    <a:pt x="1589067" y="3332741"/>
                    <a:pt x="1588401" y="3329884"/>
                  </a:cubicBezTo>
                  <a:cubicBezTo>
                    <a:pt x="1585572" y="3318454"/>
                    <a:pt x="1583600" y="3306833"/>
                    <a:pt x="1582495" y="3295118"/>
                  </a:cubicBezTo>
                  <a:cubicBezTo>
                    <a:pt x="1582657" y="3287031"/>
                    <a:pt x="1579847" y="3279163"/>
                    <a:pt x="1574590" y="3273019"/>
                  </a:cubicBezTo>
                  <a:lnTo>
                    <a:pt x="1574590" y="3273019"/>
                  </a:lnTo>
                  <a:lnTo>
                    <a:pt x="1573923" y="3272162"/>
                  </a:lnTo>
                  <a:lnTo>
                    <a:pt x="1570399" y="3267971"/>
                  </a:lnTo>
                  <a:lnTo>
                    <a:pt x="1569922" y="3267400"/>
                  </a:lnTo>
                  <a:lnTo>
                    <a:pt x="1569922" y="3267400"/>
                  </a:lnTo>
                  <a:cubicBezTo>
                    <a:pt x="1566112" y="3262923"/>
                    <a:pt x="1561921" y="3257875"/>
                    <a:pt x="1557921" y="3252922"/>
                  </a:cubicBezTo>
                  <a:lnTo>
                    <a:pt x="1557921" y="3252922"/>
                  </a:lnTo>
                  <a:lnTo>
                    <a:pt x="1553730" y="3247778"/>
                  </a:lnTo>
                  <a:lnTo>
                    <a:pt x="1570684" y="3226347"/>
                  </a:lnTo>
                  <a:cubicBezTo>
                    <a:pt x="1575247" y="3228185"/>
                    <a:pt x="1579647" y="3230414"/>
                    <a:pt x="1583829" y="3233014"/>
                  </a:cubicBezTo>
                  <a:cubicBezTo>
                    <a:pt x="1588868" y="3239958"/>
                    <a:pt x="1592401" y="3247873"/>
                    <a:pt x="1594211" y="3256255"/>
                  </a:cubicBezTo>
                  <a:lnTo>
                    <a:pt x="1594211" y="3257208"/>
                  </a:lnTo>
                  <a:lnTo>
                    <a:pt x="1612690" y="3267495"/>
                  </a:lnTo>
                  <a:lnTo>
                    <a:pt x="1647361" y="3267495"/>
                  </a:lnTo>
                  <a:cubicBezTo>
                    <a:pt x="1658181" y="3264323"/>
                    <a:pt x="1668582" y="3259846"/>
                    <a:pt x="1678317" y="3254160"/>
                  </a:cubicBezTo>
                  <a:lnTo>
                    <a:pt x="1715083" y="3244159"/>
                  </a:lnTo>
                  <a:lnTo>
                    <a:pt x="1715083" y="3069185"/>
                  </a:lnTo>
                  <a:lnTo>
                    <a:pt x="1715845" y="3069851"/>
                  </a:lnTo>
                  <a:lnTo>
                    <a:pt x="1718227" y="3071756"/>
                  </a:lnTo>
                  <a:lnTo>
                    <a:pt x="1719941" y="3073280"/>
                  </a:lnTo>
                  <a:lnTo>
                    <a:pt x="1724513" y="3076804"/>
                  </a:lnTo>
                  <a:lnTo>
                    <a:pt x="1726132" y="3077947"/>
                  </a:lnTo>
                  <a:lnTo>
                    <a:pt x="1730038" y="3080614"/>
                  </a:lnTo>
                  <a:lnTo>
                    <a:pt x="1731752" y="3081853"/>
                  </a:lnTo>
                  <a:lnTo>
                    <a:pt x="1737181" y="3084996"/>
                  </a:lnTo>
                  <a:cubicBezTo>
                    <a:pt x="1744135" y="3088425"/>
                    <a:pt x="1740134" y="3109380"/>
                    <a:pt x="1736038" y="3121858"/>
                  </a:cubicBezTo>
                  <a:lnTo>
                    <a:pt x="1736038" y="3165482"/>
                  </a:lnTo>
                  <a:lnTo>
                    <a:pt x="1736991" y="3166149"/>
                  </a:lnTo>
                  <a:cubicBezTo>
                    <a:pt x="1741268" y="3169435"/>
                    <a:pt x="1745859" y="3172274"/>
                    <a:pt x="1750707" y="3174626"/>
                  </a:cubicBezTo>
                  <a:cubicBezTo>
                    <a:pt x="1751631" y="3174950"/>
                    <a:pt x="1752593" y="3175169"/>
                    <a:pt x="1753564" y="3175293"/>
                  </a:cubicBezTo>
                  <a:lnTo>
                    <a:pt x="1755660" y="3175293"/>
                  </a:lnTo>
                  <a:cubicBezTo>
                    <a:pt x="1756641" y="3175398"/>
                    <a:pt x="1757631" y="3175398"/>
                    <a:pt x="1758613" y="3175293"/>
                  </a:cubicBezTo>
                  <a:lnTo>
                    <a:pt x="1771757" y="3175293"/>
                  </a:lnTo>
                  <a:lnTo>
                    <a:pt x="1777281" y="3175293"/>
                  </a:lnTo>
                  <a:lnTo>
                    <a:pt x="1777281" y="3175293"/>
                  </a:lnTo>
                  <a:lnTo>
                    <a:pt x="1782330" y="3175293"/>
                  </a:lnTo>
                  <a:lnTo>
                    <a:pt x="1782330" y="3175293"/>
                  </a:lnTo>
                  <a:lnTo>
                    <a:pt x="1786521" y="3175293"/>
                  </a:lnTo>
                  <a:lnTo>
                    <a:pt x="1787092" y="3175293"/>
                  </a:lnTo>
                  <a:lnTo>
                    <a:pt x="1789664" y="3175293"/>
                  </a:lnTo>
                  <a:lnTo>
                    <a:pt x="1791093" y="3175293"/>
                  </a:lnTo>
                  <a:lnTo>
                    <a:pt x="1791664" y="3174150"/>
                  </a:lnTo>
                  <a:cubicBezTo>
                    <a:pt x="1795789" y="3164691"/>
                    <a:pt x="1801247" y="3155871"/>
                    <a:pt x="1807857" y="3147956"/>
                  </a:cubicBezTo>
                  <a:cubicBezTo>
                    <a:pt x="1813572" y="3144146"/>
                    <a:pt x="1838242" y="3127096"/>
                    <a:pt x="1838242" y="3127096"/>
                  </a:cubicBezTo>
                  <a:lnTo>
                    <a:pt x="1839194" y="3126430"/>
                  </a:lnTo>
                  <a:lnTo>
                    <a:pt x="1839194" y="3097855"/>
                  </a:lnTo>
                  <a:lnTo>
                    <a:pt x="1852910" y="3085472"/>
                  </a:lnTo>
                  <a:lnTo>
                    <a:pt x="1862435" y="3085472"/>
                  </a:lnTo>
                  <a:lnTo>
                    <a:pt x="1892534" y="3115476"/>
                  </a:lnTo>
                  <a:lnTo>
                    <a:pt x="1912060" y="3127192"/>
                  </a:lnTo>
                  <a:lnTo>
                    <a:pt x="1953970" y="3127192"/>
                  </a:lnTo>
                  <a:lnTo>
                    <a:pt x="1984260" y="3062803"/>
                  </a:lnTo>
                  <a:lnTo>
                    <a:pt x="1994928" y="3062803"/>
                  </a:lnTo>
                  <a:lnTo>
                    <a:pt x="2030551" y="3033085"/>
                  </a:lnTo>
                  <a:lnTo>
                    <a:pt x="2030551" y="3002224"/>
                  </a:lnTo>
                  <a:lnTo>
                    <a:pt x="2043315" y="3002224"/>
                  </a:lnTo>
                  <a:lnTo>
                    <a:pt x="2071890" y="2988412"/>
                  </a:lnTo>
                  <a:lnTo>
                    <a:pt x="2090940" y="2958123"/>
                  </a:lnTo>
                  <a:lnTo>
                    <a:pt x="2108085" y="2949455"/>
                  </a:lnTo>
                  <a:lnTo>
                    <a:pt x="2134564" y="2949455"/>
                  </a:lnTo>
                  <a:lnTo>
                    <a:pt x="2134564" y="2935453"/>
                  </a:lnTo>
                  <a:lnTo>
                    <a:pt x="2149804" y="2924119"/>
                  </a:lnTo>
                  <a:lnTo>
                    <a:pt x="2191143" y="2935072"/>
                  </a:lnTo>
                  <a:lnTo>
                    <a:pt x="2231910" y="2949455"/>
                  </a:lnTo>
                  <a:lnTo>
                    <a:pt x="2242482" y="2970505"/>
                  </a:lnTo>
                  <a:lnTo>
                    <a:pt x="2231910" y="3009653"/>
                  </a:lnTo>
                  <a:lnTo>
                    <a:pt x="2246483" y="3018416"/>
                  </a:lnTo>
                  <a:lnTo>
                    <a:pt x="2246483" y="3112237"/>
                  </a:lnTo>
                  <a:lnTo>
                    <a:pt x="2247817" y="3112904"/>
                  </a:lnTo>
                  <a:cubicBezTo>
                    <a:pt x="2250579" y="3114390"/>
                    <a:pt x="2252655" y="3116876"/>
                    <a:pt x="2253627" y="3119858"/>
                  </a:cubicBezTo>
                  <a:cubicBezTo>
                    <a:pt x="2254113" y="3124449"/>
                    <a:pt x="2254274" y="3129058"/>
                    <a:pt x="2254103" y="3133669"/>
                  </a:cubicBezTo>
                  <a:cubicBezTo>
                    <a:pt x="2254103" y="3158338"/>
                    <a:pt x="2254865" y="3167292"/>
                    <a:pt x="2259628" y="3168435"/>
                  </a:cubicBezTo>
                  <a:lnTo>
                    <a:pt x="2270486" y="3170816"/>
                  </a:lnTo>
                  <a:lnTo>
                    <a:pt x="2286012" y="3174245"/>
                  </a:lnTo>
                  <a:close/>
                  <a:moveTo>
                    <a:pt x="2667583" y="2523402"/>
                  </a:moveTo>
                  <a:cubicBezTo>
                    <a:pt x="2667583" y="2524545"/>
                    <a:pt x="2667583" y="2526260"/>
                    <a:pt x="2667583" y="2528355"/>
                  </a:cubicBezTo>
                  <a:cubicBezTo>
                    <a:pt x="2666555" y="2536946"/>
                    <a:pt x="2667041" y="2545652"/>
                    <a:pt x="2669012" y="2554072"/>
                  </a:cubicBezTo>
                  <a:cubicBezTo>
                    <a:pt x="2669641" y="2554958"/>
                    <a:pt x="2670336" y="2555787"/>
                    <a:pt x="2671107" y="2556549"/>
                  </a:cubicBezTo>
                  <a:cubicBezTo>
                    <a:pt x="2672575" y="2557692"/>
                    <a:pt x="2673422" y="2559454"/>
                    <a:pt x="2673394" y="2561311"/>
                  </a:cubicBezTo>
                  <a:cubicBezTo>
                    <a:pt x="2671003" y="2569846"/>
                    <a:pt x="2667822" y="2578142"/>
                    <a:pt x="2663869" y="2586077"/>
                  </a:cubicBezTo>
                  <a:lnTo>
                    <a:pt x="2651010" y="2625605"/>
                  </a:lnTo>
                  <a:lnTo>
                    <a:pt x="2612910" y="2658085"/>
                  </a:lnTo>
                  <a:lnTo>
                    <a:pt x="2561665" y="2679517"/>
                  </a:lnTo>
                  <a:cubicBezTo>
                    <a:pt x="2556617" y="2679517"/>
                    <a:pt x="2529376" y="2680088"/>
                    <a:pt x="2522518" y="2687899"/>
                  </a:cubicBezTo>
                  <a:cubicBezTo>
                    <a:pt x="2515660" y="2695709"/>
                    <a:pt x="2498134" y="2714188"/>
                    <a:pt x="2497848" y="2714378"/>
                  </a:cubicBezTo>
                  <a:lnTo>
                    <a:pt x="2483941" y="2730380"/>
                  </a:lnTo>
                  <a:lnTo>
                    <a:pt x="2478036" y="2742953"/>
                  </a:lnTo>
                  <a:lnTo>
                    <a:pt x="2459462" y="2762479"/>
                  </a:lnTo>
                  <a:cubicBezTo>
                    <a:pt x="2457462" y="2764289"/>
                    <a:pt x="2436507" y="2774957"/>
                    <a:pt x="2422219" y="2781529"/>
                  </a:cubicBezTo>
                  <a:lnTo>
                    <a:pt x="2390596" y="2813914"/>
                  </a:lnTo>
                  <a:lnTo>
                    <a:pt x="2390596" y="2824773"/>
                  </a:lnTo>
                  <a:lnTo>
                    <a:pt x="2384691" y="2849157"/>
                  </a:lnTo>
                  <a:lnTo>
                    <a:pt x="2392692" y="2870017"/>
                  </a:lnTo>
                  <a:cubicBezTo>
                    <a:pt x="2396311" y="2876494"/>
                    <a:pt x="2402217" y="2887638"/>
                    <a:pt x="2402884" y="2889067"/>
                  </a:cubicBezTo>
                  <a:cubicBezTo>
                    <a:pt x="2403550" y="2890495"/>
                    <a:pt x="2407551" y="2922309"/>
                    <a:pt x="2407551" y="2928024"/>
                  </a:cubicBezTo>
                  <a:cubicBezTo>
                    <a:pt x="2407551" y="2931358"/>
                    <a:pt x="2407551" y="2940597"/>
                    <a:pt x="2408122" y="2948217"/>
                  </a:cubicBezTo>
                  <a:cubicBezTo>
                    <a:pt x="2408122" y="2953551"/>
                    <a:pt x="2408122" y="2957742"/>
                    <a:pt x="2408122" y="2959266"/>
                  </a:cubicBezTo>
                  <a:cubicBezTo>
                    <a:pt x="2409923" y="2964666"/>
                    <a:pt x="2412733" y="2969677"/>
                    <a:pt x="2416409" y="2974030"/>
                  </a:cubicBezTo>
                  <a:lnTo>
                    <a:pt x="2405265" y="3020797"/>
                  </a:lnTo>
                  <a:lnTo>
                    <a:pt x="2405265" y="3030322"/>
                  </a:lnTo>
                  <a:lnTo>
                    <a:pt x="2395740" y="3047086"/>
                  </a:lnTo>
                  <a:lnTo>
                    <a:pt x="2324588" y="3077947"/>
                  </a:lnTo>
                  <a:lnTo>
                    <a:pt x="2296013" y="3089663"/>
                  </a:lnTo>
                  <a:lnTo>
                    <a:pt x="2283726" y="3110047"/>
                  </a:lnTo>
                  <a:lnTo>
                    <a:pt x="2290489" y="3148147"/>
                  </a:lnTo>
                  <a:lnTo>
                    <a:pt x="2286488" y="3168626"/>
                  </a:lnTo>
                  <a:lnTo>
                    <a:pt x="2276106" y="3166339"/>
                  </a:lnTo>
                  <a:lnTo>
                    <a:pt x="2260675" y="3162910"/>
                  </a:lnTo>
                  <a:cubicBezTo>
                    <a:pt x="2260675" y="3162910"/>
                    <a:pt x="2260675" y="3162434"/>
                    <a:pt x="2260675" y="3162148"/>
                  </a:cubicBezTo>
                  <a:cubicBezTo>
                    <a:pt x="2260628" y="3161863"/>
                    <a:pt x="2260628" y="3161577"/>
                    <a:pt x="2260675" y="3161291"/>
                  </a:cubicBezTo>
                  <a:lnTo>
                    <a:pt x="2260675" y="3160053"/>
                  </a:lnTo>
                  <a:lnTo>
                    <a:pt x="2260675" y="3158434"/>
                  </a:lnTo>
                  <a:cubicBezTo>
                    <a:pt x="2260637" y="3157891"/>
                    <a:pt x="2260637" y="3157357"/>
                    <a:pt x="2260675" y="3156814"/>
                  </a:cubicBezTo>
                  <a:lnTo>
                    <a:pt x="2260675" y="3154624"/>
                  </a:lnTo>
                  <a:cubicBezTo>
                    <a:pt x="2260723" y="3153957"/>
                    <a:pt x="2260723" y="3153290"/>
                    <a:pt x="2260675" y="3152623"/>
                  </a:cubicBezTo>
                  <a:cubicBezTo>
                    <a:pt x="2260675" y="3151861"/>
                    <a:pt x="2260675" y="3151100"/>
                    <a:pt x="2260675" y="3150242"/>
                  </a:cubicBezTo>
                  <a:cubicBezTo>
                    <a:pt x="2260628" y="3149414"/>
                    <a:pt x="2260628" y="3148595"/>
                    <a:pt x="2260675" y="3147766"/>
                  </a:cubicBezTo>
                  <a:cubicBezTo>
                    <a:pt x="2260628" y="3147032"/>
                    <a:pt x="2260628" y="3146308"/>
                    <a:pt x="2260675" y="3145575"/>
                  </a:cubicBezTo>
                  <a:cubicBezTo>
                    <a:pt x="2260675" y="3144432"/>
                    <a:pt x="2260675" y="3143384"/>
                    <a:pt x="2260675" y="3142336"/>
                  </a:cubicBezTo>
                  <a:lnTo>
                    <a:pt x="2260675" y="3132811"/>
                  </a:lnTo>
                  <a:cubicBezTo>
                    <a:pt x="2260875" y="3127820"/>
                    <a:pt x="2260685" y="3122820"/>
                    <a:pt x="2260104" y="3117857"/>
                  </a:cubicBezTo>
                  <a:cubicBezTo>
                    <a:pt x="2258980" y="3113933"/>
                    <a:pt x="2256484" y="3110551"/>
                    <a:pt x="2253055" y="3108332"/>
                  </a:cubicBezTo>
                  <a:lnTo>
                    <a:pt x="2253055" y="3016130"/>
                  </a:lnTo>
                  <a:lnTo>
                    <a:pt x="2239244" y="3007844"/>
                  </a:lnTo>
                  <a:lnTo>
                    <a:pt x="2248769" y="2970410"/>
                  </a:lnTo>
                  <a:lnTo>
                    <a:pt x="2237720" y="2948312"/>
                  </a:lnTo>
                  <a:lnTo>
                    <a:pt x="2285345" y="2893448"/>
                  </a:lnTo>
                  <a:lnTo>
                    <a:pt x="2285345" y="2851062"/>
                  </a:lnTo>
                  <a:lnTo>
                    <a:pt x="2313920" y="2828393"/>
                  </a:lnTo>
                  <a:lnTo>
                    <a:pt x="2315539" y="2804961"/>
                  </a:lnTo>
                  <a:lnTo>
                    <a:pt x="2298585" y="2788769"/>
                  </a:lnTo>
                  <a:lnTo>
                    <a:pt x="2297251" y="2764099"/>
                  </a:lnTo>
                  <a:lnTo>
                    <a:pt x="2314301" y="2735047"/>
                  </a:lnTo>
                  <a:lnTo>
                    <a:pt x="2312872" y="2681612"/>
                  </a:lnTo>
                  <a:lnTo>
                    <a:pt x="2309824" y="2657323"/>
                  </a:lnTo>
                  <a:lnTo>
                    <a:pt x="2286679" y="2651132"/>
                  </a:lnTo>
                  <a:lnTo>
                    <a:pt x="2277154" y="2649799"/>
                  </a:lnTo>
                  <a:lnTo>
                    <a:pt x="2254579" y="2641321"/>
                  </a:lnTo>
                  <a:lnTo>
                    <a:pt x="2231434" y="2631796"/>
                  </a:lnTo>
                  <a:lnTo>
                    <a:pt x="2196096" y="2622271"/>
                  </a:lnTo>
                  <a:lnTo>
                    <a:pt x="2204002" y="2607603"/>
                  </a:lnTo>
                  <a:lnTo>
                    <a:pt x="2208764" y="2606936"/>
                  </a:lnTo>
                  <a:lnTo>
                    <a:pt x="2205526" y="2604650"/>
                  </a:lnTo>
                  <a:lnTo>
                    <a:pt x="2206764" y="2602364"/>
                  </a:lnTo>
                  <a:lnTo>
                    <a:pt x="2203144" y="2602936"/>
                  </a:lnTo>
                  <a:lnTo>
                    <a:pt x="2194953" y="2597030"/>
                  </a:lnTo>
                  <a:lnTo>
                    <a:pt x="2194953" y="2577028"/>
                  </a:lnTo>
                  <a:lnTo>
                    <a:pt x="2316397" y="2533784"/>
                  </a:lnTo>
                  <a:lnTo>
                    <a:pt x="2325922" y="2535022"/>
                  </a:lnTo>
                  <a:lnTo>
                    <a:pt x="2349067" y="2561121"/>
                  </a:lnTo>
                  <a:lnTo>
                    <a:pt x="2373356" y="2553215"/>
                  </a:lnTo>
                  <a:lnTo>
                    <a:pt x="2375261" y="2555025"/>
                  </a:lnTo>
                  <a:lnTo>
                    <a:pt x="2375261" y="2555025"/>
                  </a:lnTo>
                  <a:lnTo>
                    <a:pt x="2380405" y="2559787"/>
                  </a:lnTo>
                  <a:cubicBezTo>
                    <a:pt x="2383700" y="2569589"/>
                    <a:pt x="2386434" y="2579580"/>
                    <a:pt x="2388596" y="2589696"/>
                  </a:cubicBezTo>
                  <a:cubicBezTo>
                    <a:pt x="2386348" y="2599097"/>
                    <a:pt x="2383453" y="2608327"/>
                    <a:pt x="2379928" y="2617319"/>
                  </a:cubicBezTo>
                  <a:lnTo>
                    <a:pt x="2379928" y="2617795"/>
                  </a:lnTo>
                  <a:lnTo>
                    <a:pt x="2379928" y="2618271"/>
                  </a:lnTo>
                  <a:cubicBezTo>
                    <a:pt x="2381567" y="2631892"/>
                    <a:pt x="2381786" y="2645655"/>
                    <a:pt x="2380595" y="2659324"/>
                  </a:cubicBezTo>
                  <a:cubicBezTo>
                    <a:pt x="2377928" y="2663324"/>
                    <a:pt x="2384786" y="2672944"/>
                    <a:pt x="2400788" y="2687899"/>
                  </a:cubicBezTo>
                  <a:lnTo>
                    <a:pt x="2420410" y="2694661"/>
                  </a:lnTo>
                  <a:lnTo>
                    <a:pt x="2429935" y="2680469"/>
                  </a:lnTo>
                  <a:lnTo>
                    <a:pt x="2417552" y="2661419"/>
                  </a:lnTo>
                  <a:lnTo>
                    <a:pt x="2417552" y="2646560"/>
                  </a:lnTo>
                  <a:cubicBezTo>
                    <a:pt x="2433935" y="2639988"/>
                    <a:pt x="2452985" y="2631511"/>
                    <a:pt x="2454414" y="2627510"/>
                  </a:cubicBezTo>
                  <a:cubicBezTo>
                    <a:pt x="2455242" y="2622557"/>
                    <a:pt x="2455242" y="2617509"/>
                    <a:pt x="2454414" y="2612556"/>
                  </a:cubicBezTo>
                  <a:lnTo>
                    <a:pt x="2454414" y="2544928"/>
                  </a:lnTo>
                  <a:lnTo>
                    <a:pt x="2418219" y="2505209"/>
                  </a:lnTo>
                  <a:lnTo>
                    <a:pt x="2418219" y="2480539"/>
                  </a:lnTo>
                  <a:lnTo>
                    <a:pt x="2411742" y="2467109"/>
                  </a:lnTo>
                  <a:lnTo>
                    <a:pt x="2405551" y="2444916"/>
                  </a:lnTo>
                  <a:lnTo>
                    <a:pt x="2405551" y="2444916"/>
                  </a:lnTo>
                  <a:lnTo>
                    <a:pt x="2405074" y="2443202"/>
                  </a:lnTo>
                  <a:lnTo>
                    <a:pt x="2421267" y="2432438"/>
                  </a:lnTo>
                  <a:lnTo>
                    <a:pt x="2430792" y="2411769"/>
                  </a:lnTo>
                  <a:lnTo>
                    <a:pt x="2433269" y="2411769"/>
                  </a:lnTo>
                  <a:lnTo>
                    <a:pt x="2436221" y="2411769"/>
                  </a:lnTo>
                  <a:lnTo>
                    <a:pt x="2436221" y="2411769"/>
                  </a:lnTo>
                  <a:cubicBezTo>
                    <a:pt x="2442146" y="2411226"/>
                    <a:pt x="2448108" y="2411226"/>
                    <a:pt x="2454033" y="2411769"/>
                  </a:cubicBezTo>
                  <a:lnTo>
                    <a:pt x="2458033" y="2413198"/>
                  </a:lnTo>
                  <a:cubicBezTo>
                    <a:pt x="2466044" y="2416741"/>
                    <a:pt x="2474512" y="2419170"/>
                    <a:pt x="2483179" y="2420437"/>
                  </a:cubicBezTo>
                  <a:lnTo>
                    <a:pt x="2531947" y="2420437"/>
                  </a:lnTo>
                  <a:lnTo>
                    <a:pt x="2556236" y="2410435"/>
                  </a:lnTo>
                  <a:lnTo>
                    <a:pt x="2583287" y="2403387"/>
                  </a:lnTo>
                  <a:lnTo>
                    <a:pt x="2623197" y="2404816"/>
                  </a:lnTo>
                  <a:lnTo>
                    <a:pt x="2667583" y="2366144"/>
                  </a:lnTo>
                  <a:lnTo>
                    <a:pt x="2666821" y="2389957"/>
                  </a:lnTo>
                  <a:lnTo>
                    <a:pt x="2664916" y="2420437"/>
                  </a:lnTo>
                  <a:cubicBezTo>
                    <a:pt x="2665202" y="2421199"/>
                    <a:pt x="2667964" y="2517687"/>
                    <a:pt x="2667964" y="2523307"/>
                  </a:cubicBezTo>
                  <a:close/>
                  <a:moveTo>
                    <a:pt x="2600908" y="2119637"/>
                  </a:moveTo>
                  <a:cubicBezTo>
                    <a:pt x="2600337" y="2122971"/>
                    <a:pt x="2599480" y="2126114"/>
                    <a:pt x="2598718" y="2129162"/>
                  </a:cubicBezTo>
                  <a:cubicBezTo>
                    <a:pt x="2595860" y="2140497"/>
                    <a:pt x="2593193" y="2151165"/>
                    <a:pt x="2605385" y="2162690"/>
                  </a:cubicBezTo>
                  <a:cubicBezTo>
                    <a:pt x="2613415" y="2170301"/>
                    <a:pt x="2620397" y="2178949"/>
                    <a:pt x="2626150" y="2188408"/>
                  </a:cubicBezTo>
                  <a:lnTo>
                    <a:pt x="2614720" y="2212220"/>
                  </a:lnTo>
                  <a:lnTo>
                    <a:pt x="2615482" y="2213363"/>
                  </a:lnTo>
                  <a:cubicBezTo>
                    <a:pt x="2618815" y="2218411"/>
                    <a:pt x="2625007" y="2230222"/>
                    <a:pt x="2621292" y="2234128"/>
                  </a:cubicBezTo>
                  <a:cubicBezTo>
                    <a:pt x="2618092" y="2237814"/>
                    <a:pt x="2615167" y="2241738"/>
                    <a:pt x="2612529" y="2245844"/>
                  </a:cubicBezTo>
                  <a:lnTo>
                    <a:pt x="2611862" y="2246891"/>
                  </a:lnTo>
                  <a:lnTo>
                    <a:pt x="2612434" y="2248034"/>
                  </a:lnTo>
                  <a:cubicBezTo>
                    <a:pt x="2618730" y="2260979"/>
                    <a:pt x="2624359" y="2274237"/>
                    <a:pt x="2629293" y="2287753"/>
                  </a:cubicBezTo>
                  <a:cubicBezTo>
                    <a:pt x="2629293" y="2291468"/>
                    <a:pt x="2632436" y="2313280"/>
                    <a:pt x="2633007" y="2317090"/>
                  </a:cubicBezTo>
                  <a:cubicBezTo>
                    <a:pt x="2632169" y="2322672"/>
                    <a:pt x="2631884" y="2328311"/>
                    <a:pt x="2632150" y="2333950"/>
                  </a:cubicBezTo>
                  <a:lnTo>
                    <a:pt x="2632150" y="2334807"/>
                  </a:lnTo>
                  <a:lnTo>
                    <a:pt x="2632150" y="2334807"/>
                  </a:lnTo>
                  <a:lnTo>
                    <a:pt x="2632150" y="2335474"/>
                  </a:lnTo>
                  <a:lnTo>
                    <a:pt x="2632150" y="2335474"/>
                  </a:lnTo>
                  <a:lnTo>
                    <a:pt x="2632150" y="2336331"/>
                  </a:lnTo>
                  <a:lnTo>
                    <a:pt x="2632150" y="2336331"/>
                  </a:lnTo>
                  <a:cubicBezTo>
                    <a:pt x="2632093" y="2336579"/>
                    <a:pt x="2632093" y="2336845"/>
                    <a:pt x="2632150" y="2337093"/>
                  </a:cubicBezTo>
                  <a:lnTo>
                    <a:pt x="2632150" y="2337093"/>
                  </a:lnTo>
                  <a:lnTo>
                    <a:pt x="2632150" y="2337760"/>
                  </a:lnTo>
                  <a:lnTo>
                    <a:pt x="2632150" y="2337760"/>
                  </a:lnTo>
                  <a:lnTo>
                    <a:pt x="2632722" y="2339188"/>
                  </a:lnTo>
                  <a:lnTo>
                    <a:pt x="2632722" y="2339188"/>
                  </a:lnTo>
                  <a:cubicBezTo>
                    <a:pt x="2632665" y="2339503"/>
                    <a:pt x="2632665" y="2339827"/>
                    <a:pt x="2632722" y="2340141"/>
                  </a:cubicBezTo>
                  <a:lnTo>
                    <a:pt x="2632722" y="2340141"/>
                  </a:lnTo>
                  <a:lnTo>
                    <a:pt x="2632722" y="2340808"/>
                  </a:lnTo>
                  <a:lnTo>
                    <a:pt x="2632722" y="2340808"/>
                  </a:lnTo>
                  <a:cubicBezTo>
                    <a:pt x="2633036" y="2341284"/>
                    <a:pt x="2633465" y="2341675"/>
                    <a:pt x="2633960" y="2341951"/>
                  </a:cubicBezTo>
                  <a:cubicBezTo>
                    <a:pt x="2636627" y="2343284"/>
                    <a:pt x="2654153" y="2354143"/>
                    <a:pt x="2665107" y="2361001"/>
                  </a:cubicBezTo>
                  <a:lnTo>
                    <a:pt x="2653201" y="2371383"/>
                  </a:lnTo>
                  <a:lnTo>
                    <a:pt x="2620435" y="2399958"/>
                  </a:lnTo>
                  <a:lnTo>
                    <a:pt x="2582335" y="2398625"/>
                  </a:lnTo>
                  <a:lnTo>
                    <a:pt x="2582335" y="2398625"/>
                  </a:lnTo>
                  <a:lnTo>
                    <a:pt x="2554236" y="2405863"/>
                  </a:lnTo>
                  <a:lnTo>
                    <a:pt x="2530519" y="2415388"/>
                  </a:lnTo>
                  <a:lnTo>
                    <a:pt x="2482894" y="2415388"/>
                  </a:lnTo>
                  <a:cubicBezTo>
                    <a:pt x="2474807" y="2414055"/>
                    <a:pt x="2466901" y="2411750"/>
                    <a:pt x="2459367" y="2408530"/>
                  </a:cubicBezTo>
                  <a:lnTo>
                    <a:pt x="2455271" y="2407006"/>
                  </a:lnTo>
                  <a:lnTo>
                    <a:pt x="2453176" y="2406530"/>
                  </a:lnTo>
                  <a:lnTo>
                    <a:pt x="2446889" y="2406530"/>
                  </a:lnTo>
                  <a:cubicBezTo>
                    <a:pt x="2440603" y="2406530"/>
                    <a:pt x="2432982" y="2406530"/>
                    <a:pt x="2429744" y="2407102"/>
                  </a:cubicBezTo>
                  <a:lnTo>
                    <a:pt x="2426315" y="2403959"/>
                  </a:lnTo>
                  <a:lnTo>
                    <a:pt x="2425458" y="2403196"/>
                  </a:lnTo>
                  <a:lnTo>
                    <a:pt x="2423934" y="2401768"/>
                  </a:lnTo>
                  <a:cubicBezTo>
                    <a:pt x="2423448" y="2401406"/>
                    <a:pt x="2423001" y="2400987"/>
                    <a:pt x="2422600" y="2400529"/>
                  </a:cubicBezTo>
                  <a:lnTo>
                    <a:pt x="2421172" y="2399291"/>
                  </a:lnTo>
                  <a:lnTo>
                    <a:pt x="2419743" y="2397958"/>
                  </a:lnTo>
                  <a:lnTo>
                    <a:pt x="2418314" y="2396624"/>
                  </a:lnTo>
                  <a:lnTo>
                    <a:pt x="2416981" y="2395386"/>
                  </a:lnTo>
                  <a:lnTo>
                    <a:pt x="2415361" y="2393862"/>
                  </a:lnTo>
                  <a:lnTo>
                    <a:pt x="2414409" y="2393005"/>
                  </a:lnTo>
                  <a:lnTo>
                    <a:pt x="2412123" y="2390814"/>
                  </a:lnTo>
                  <a:cubicBezTo>
                    <a:pt x="2402245" y="2370907"/>
                    <a:pt x="2393806" y="2350304"/>
                    <a:pt x="2386882" y="2329187"/>
                  </a:cubicBezTo>
                  <a:lnTo>
                    <a:pt x="2386882" y="2329187"/>
                  </a:lnTo>
                  <a:lnTo>
                    <a:pt x="2386882" y="2329187"/>
                  </a:lnTo>
                  <a:lnTo>
                    <a:pt x="2386882" y="2329187"/>
                  </a:lnTo>
                  <a:cubicBezTo>
                    <a:pt x="2386310" y="2327663"/>
                    <a:pt x="2385834" y="2326235"/>
                    <a:pt x="2385262" y="2324806"/>
                  </a:cubicBezTo>
                  <a:lnTo>
                    <a:pt x="2385262" y="2324806"/>
                  </a:lnTo>
                  <a:lnTo>
                    <a:pt x="2385262" y="2324044"/>
                  </a:lnTo>
                  <a:lnTo>
                    <a:pt x="2385262" y="2324044"/>
                  </a:lnTo>
                  <a:lnTo>
                    <a:pt x="2385262" y="2323282"/>
                  </a:lnTo>
                  <a:lnTo>
                    <a:pt x="2385262" y="2323282"/>
                  </a:lnTo>
                  <a:lnTo>
                    <a:pt x="2385262" y="2323282"/>
                  </a:lnTo>
                  <a:lnTo>
                    <a:pt x="2385262" y="2322710"/>
                  </a:lnTo>
                  <a:lnTo>
                    <a:pt x="2385262" y="2322710"/>
                  </a:lnTo>
                  <a:lnTo>
                    <a:pt x="2384310" y="2320805"/>
                  </a:lnTo>
                  <a:lnTo>
                    <a:pt x="2355735" y="2314804"/>
                  </a:lnTo>
                  <a:lnTo>
                    <a:pt x="2317635" y="2314804"/>
                  </a:lnTo>
                  <a:lnTo>
                    <a:pt x="2317635" y="2314804"/>
                  </a:lnTo>
                  <a:cubicBezTo>
                    <a:pt x="2313920" y="2311947"/>
                    <a:pt x="2301347" y="2301851"/>
                    <a:pt x="2290203" y="2292992"/>
                  </a:cubicBezTo>
                  <a:lnTo>
                    <a:pt x="2287060" y="2290516"/>
                  </a:lnTo>
                  <a:lnTo>
                    <a:pt x="2287060" y="2290516"/>
                  </a:lnTo>
                  <a:lnTo>
                    <a:pt x="2281630" y="2286229"/>
                  </a:lnTo>
                  <a:lnTo>
                    <a:pt x="2278582" y="2283848"/>
                  </a:lnTo>
                  <a:lnTo>
                    <a:pt x="2278582" y="2283848"/>
                  </a:lnTo>
                  <a:lnTo>
                    <a:pt x="2278582" y="2283848"/>
                  </a:lnTo>
                  <a:lnTo>
                    <a:pt x="2277725" y="2283277"/>
                  </a:lnTo>
                  <a:lnTo>
                    <a:pt x="2277058" y="2282705"/>
                  </a:lnTo>
                  <a:lnTo>
                    <a:pt x="2277058" y="2282705"/>
                  </a:lnTo>
                  <a:lnTo>
                    <a:pt x="2275915" y="2281848"/>
                  </a:lnTo>
                  <a:lnTo>
                    <a:pt x="2275915" y="2281848"/>
                  </a:lnTo>
                  <a:lnTo>
                    <a:pt x="2275344" y="2281372"/>
                  </a:lnTo>
                  <a:lnTo>
                    <a:pt x="2275344" y="2281372"/>
                  </a:lnTo>
                  <a:lnTo>
                    <a:pt x="2274772" y="2281372"/>
                  </a:lnTo>
                  <a:lnTo>
                    <a:pt x="2274772" y="2281372"/>
                  </a:lnTo>
                  <a:lnTo>
                    <a:pt x="2274772" y="2281372"/>
                  </a:lnTo>
                  <a:lnTo>
                    <a:pt x="2274772" y="2281372"/>
                  </a:lnTo>
                  <a:lnTo>
                    <a:pt x="2274106" y="2280800"/>
                  </a:lnTo>
                  <a:lnTo>
                    <a:pt x="2274106" y="2280800"/>
                  </a:lnTo>
                  <a:lnTo>
                    <a:pt x="2274106" y="2280800"/>
                  </a:lnTo>
                  <a:lnTo>
                    <a:pt x="2274106" y="2280800"/>
                  </a:lnTo>
                  <a:lnTo>
                    <a:pt x="2273439" y="2280324"/>
                  </a:lnTo>
                  <a:lnTo>
                    <a:pt x="2273439" y="2280324"/>
                  </a:lnTo>
                  <a:lnTo>
                    <a:pt x="2273439" y="2280324"/>
                  </a:lnTo>
                  <a:lnTo>
                    <a:pt x="2273439" y="2280324"/>
                  </a:lnTo>
                  <a:lnTo>
                    <a:pt x="2272963" y="2280324"/>
                  </a:lnTo>
                  <a:lnTo>
                    <a:pt x="2272296" y="2279276"/>
                  </a:lnTo>
                  <a:lnTo>
                    <a:pt x="2272296" y="2279276"/>
                  </a:lnTo>
                  <a:lnTo>
                    <a:pt x="2271534" y="2277943"/>
                  </a:lnTo>
                  <a:lnTo>
                    <a:pt x="2271534" y="2277943"/>
                  </a:lnTo>
                  <a:lnTo>
                    <a:pt x="2271534" y="2277943"/>
                  </a:lnTo>
                  <a:lnTo>
                    <a:pt x="2271534" y="2277943"/>
                  </a:lnTo>
                  <a:lnTo>
                    <a:pt x="2270677" y="2276133"/>
                  </a:lnTo>
                  <a:lnTo>
                    <a:pt x="2270677" y="2276133"/>
                  </a:lnTo>
                  <a:lnTo>
                    <a:pt x="2270677" y="2275657"/>
                  </a:lnTo>
                  <a:lnTo>
                    <a:pt x="2270677" y="2275657"/>
                  </a:lnTo>
                  <a:cubicBezTo>
                    <a:pt x="2270286" y="2275009"/>
                    <a:pt x="2269934" y="2274342"/>
                    <a:pt x="2269629" y="2273656"/>
                  </a:cubicBezTo>
                  <a:lnTo>
                    <a:pt x="2269629" y="2273656"/>
                  </a:lnTo>
                  <a:lnTo>
                    <a:pt x="2269629" y="2273656"/>
                  </a:lnTo>
                  <a:lnTo>
                    <a:pt x="2269629" y="2273656"/>
                  </a:lnTo>
                  <a:lnTo>
                    <a:pt x="2268295" y="2270799"/>
                  </a:lnTo>
                  <a:lnTo>
                    <a:pt x="2268295" y="2270799"/>
                  </a:lnTo>
                  <a:lnTo>
                    <a:pt x="2268295" y="2270799"/>
                  </a:lnTo>
                  <a:cubicBezTo>
                    <a:pt x="2268295" y="2269846"/>
                    <a:pt x="2267438" y="2268989"/>
                    <a:pt x="2266962" y="2267942"/>
                  </a:cubicBezTo>
                  <a:lnTo>
                    <a:pt x="2266962" y="2267942"/>
                  </a:lnTo>
                  <a:lnTo>
                    <a:pt x="2266962" y="2267370"/>
                  </a:lnTo>
                  <a:lnTo>
                    <a:pt x="2266962" y="2267370"/>
                  </a:lnTo>
                  <a:cubicBezTo>
                    <a:pt x="2266486" y="2266418"/>
                    <a:pt x="2266009" y="2265275"/>
                    <a:pt x="2265533" y="2264227"/>
                  </a:cubicBezTo>
                  <a:lnTo>
                    <a:pt x="2265533" y="2264227"/>
                  </a:lnTo>
                  <a:lnTo>
                    <a:pt x="2265533" y="2263655"/>
                  </a:lnTo>
                  <a:lnTo>
                    <a:pt x="2265533" y="2263655"/>
                  </a:lnTo>
                  <a:lnTo>
                    <a:pt x="2264104" y="2260417"/>
                  </a:lnTo>
                  <a:lnTo>
                    <a:pt x="2264104" y="2260417"/>
                  </a:lnTo>
                  <a:lnTo>
                    <a:pt x="2264104" y="2260417"/>
                  </a:lnTo>
                  <a:cubicBezTo>
                    <a:pt x="2259532" y="2249939"/>
                    <a:pt x="2254008" y="2236890"/>
                    <a:pt x="2248293" y="2223269"/>
                  </a:cubicBezTo>
                  <a:lnTo>
                    <a:pt x="2248293" y="2223269"/>
                  </a:lnTo>
                  <a:lnTo>
                    <a:pt x="2248293" y="2222507"/>
                  </a:lnTo>
                  <a:cubicBezTo>
                    <a:pt x="2241435" y="2206124"/>
                    <a:pt x="2234386" y="2188979"/>
                    <a:pt x="2229243" y="2174882"/>
                  </a:cubicBezTo>
                  <a:lnTo>
                    <a:pt x="2228576" y="2173358"/>
                  </a:lnTo>
                  <a:lnTo>
                    <a:pt x="2219051" y="2173358"/>
                  </a:lnTo>
                  <a:lnTo>
                    <a:pt x="2191619" y="2155642"/>
                  </a:lnTo>
                  <a:lnTo>
                    <a:pt x="2201144" y="2147069"/>
                  </a:lnTo>
                  <a:lnTo>
                    <a:pt x="2201144" y="2106207"/>
                  </a:lnTo>
                  <a:lnTo>
                    <a:pt x="2190095" y="2071631"/>
                  </a:lnTo>
                  <a:lnTo>
                    <a:pt x="2236768" y="2003146"/>
                  </a:lnTo>
                  <a:lnTo>
                    <a:pt x="2235148" y="1980286"/>
                  </a:lnTo>
                  <a:lnTo>
                    <a:pt x="2220575" y="1980286"/>
                  </a:lnTo>
                  <a:lnTo>
                    <a:pt x="2220575" y="1963618"/>
                  </a:lnTo>
                  <a:lnTo>
                    <a:pt x="2238101" y="1957998"/>
                  </a:lnTo>
                  <a:lnTo>
                    <a:pt x="2239530" y="1914373"/>
                  </a:lnTo>
                  <a:lnTo>
                    <a:pt x="2220480" y="1899419"/>
                  </a:lnTo>
                  <a:lnTo>
                    <a:pt x="2220480" y="1893704"/>
                  </a:lnTo>
                  <a:lnTo>
                    <a:pt x="2249531" y="1890561"/>
                  </a:lnTo>
                  <a:lnTo>
                    <a:pt x="2299537" y="1897228"/>
                  </a:lnTo>
                  <a:lnTo>
                    <a:pt x="2385262" y="1896085"/>
                  </a:lnTo>
                  <a:lnTo>
                    <a:pt x="2540234" y="1987430"/>
                  </a:lnTo>
                  <a:cubicBezTo>
                    <a:pt x="2538901" y="1992764"/>
                    <a:pt x="2536043" y="2006480"/>
                    <a:pt x="2542996" y="2012290"/>
                  </a:cubicBezTo>
                  <a:cubicBezTo>
                    <a:pt x="2542996" y="2012290"/>
                    <a:pt x="2544235" y="2013338"/>
                    <a:pt x="2545473" y="2014195"/>
                  </a:cubicBezTo>
                  <a:lnTo>
                    <a:pt x="2545473" y="2014195"/>
                  </a:lnTo>
                  <a:cubicBezTo>
                    <a:pt x="2551473" y="2018672"/>
                    <a:pt x="2565761" y="2029245"/>
                    <a:pt x="2588240" y="2045628"/>
                  </a:cubicBezTo>
                  <a:lnTo>
                    <a:pt x="2619006" y="2068202"/>
                  </a:lnTo>
                  <a:lnTo>
                    <a:pt x="2616625" y="2072584"/>
                  </a:lnTo>
                  <a:cubicBezTo>
                    <a:pt x="2610052" y="2087766"/>
                    <a:pt x="2604766" y="2103473"/>
                    <a:pt x="2600813" y="2119542"/>
                  </a:cubicBezTo>
                  <a:close/>
                  <a:moveTo>
                    <a:pt x="2730067" y="1915802"/>
                  </a:moveTo>
                  <a:lnTo>
                    <a:pt x="2725114" y="1922089"/>
                  </a:lnTo>
                  <a:cubicBezTo>
                    <a:pt x="2723400" y="1925518"/>
                    <a:pt x="2719876" y="1930280"/>
                    <a:pt x="2717780" y="1930280"/>
                  </a:cubicBezTo>
                  <a:cubicBezTo>
                    <a:pt x="2708693" y="1932318"/>
                    <a:pt x="2699835" y="1935224"/>
                    <a:pt x="2691301" y="1938948"/>
                  </a:cubicBezTo>
                  <a:lnTo>
                    <a:pt x="2689872" y="1939615"/>
                  </a:lnTo>
                  <a:lnTo>
                    <a:pt x="2689872" y="1957617"/>
                  </a:lnTo>
                  <a:lnTo>
                    <a:pt x="2665488" y="1968380"/>
                  </a:lnTo>
                  <a:lnTo>
                    <a:pt x="2658725" y="1998003"/>
                  </a:lnTo>
                  <a:cubicBezTo>
                    <a:pt x="2655058" y="2000946"/>
                    <a:pt x="2651591" y="2004127"/>
                    <a:pt x="2648343" y="2007528"/>
                  </a:cubicBezTo>
                  <a:lnTo>
                    <a:pt x="2647581" y="2008385"/>
                  </a:lnTo>
                  <a:lnTo>
                    <a:pt x="2647581" y="2008385"/>
                  </a:lnTo>
                  <a:lnTo>
                    <a:pt x="2647105" y="2008957"/>
                  </a:lnTo>
                  <a:lnTo>
                    <a:pt x="2647105" y="2008957"/>
                  </a:lnTo>
                  <a:lnTo>
                    <a:pt x="2647105" y="2008957"/>
                  </a:lnTo>
                  <a:lnTo>
                    <a:pt x="2647105" y="2009433"/>
                  </a:lnTo>
                  <a:lnTo>
                    <a:pt x="2647105" y="2009433"/>
                  </a:lnTo>
                  <a:lnTo>
                    <a:pt x="2647105" y="2009433"/>
                  </a:lnTo>
                  <a:lnTo>
                    <a:pt x="2646533" y="2010100"/>
                  </a:lnTo>
                  <a:lnTo>
                    <a:pt x="2646533" y="2010100"/>
                  </a:lnTo>
                  <a:lnTo>
                    <a:pt x="2645866" y="2010957"/>
                  </a:lnTo>
                  <a:lnTo>
                    <a:pt x="2645866" y="2010957"/>
                  </a:lnTo>
                  <a:lnTo>
                    <a:pt x="2645295" y="2011719"/>
                  </a:lnTo>
                  <a:lnTo>
                    <a:pt x="2645295" y="2011719"/>
                  </a:lnTo>
                  <a:lnTo>
                    <a:pt x="2644819" y="2012481"/>
                  </a:lnTo>
                  <a:lnTo>
                    <a:pt x="2644819" y="2012481"/>
                  </a:lnTo>
                  <a:lnTo>
                    <a:pt x="2644247" y="2013624"/>
                  </a:lnTo>
                  <a:lnTo>
                    <a:pt x="2644247" y="2013624"/>
                  </a:lnTo>
                  <a:lnTo>
                    <a:pt x="2644247" y="2014195"/>
                  </a:lnTo>
                  <a:lnTo>
                    <a:pt x="2644247" y="2014195"/>
                  </a:lnTo>
                  <a:lnTo>
                    <a:pt x="2643771" y="2015338"/>
                  </a:lnTo>
                  <a:lnTo>
                    <a:pt x="2643771" y="2015338"/>
                  </a:lnTo>
                  <a:lnTo>
                    <a:pt x="2643771" y="2015338"/>
                  </a:lnTo>
                  <a:lnTo>
                    <a:pt x="2643771" y="2015338"/>
                  </a:lnTo>
                  <a:cubicBezTo>
                    <a:pt x="2643733" y="2015939"/>
                    <a:pt x="2643733" y="2016548"/>
                    <a:pt x="2643771" y="2017148"/>
                  </a:cubicBezTo>
                  <a:cubicBezTo>
                    <a:pt x="2642380" y="2024368"/>
                    <a:pt x="2639904" y="2031331"/>
                    <a:pt x="2636437" y="2037817"/>
                  </a:cubicBezTo>
                  <a:lnTo>
                    <a:pt x="2621673" y="2063630"/>
                  </a:lnTo>
                  <a:cubicBezTo>
                    <a:pt x="2575096" y="2029626"/>
                    <a:pt x="2549664" y="2010862"/>
                    <a:pt x="2545949" y="2007909"/>
                  </a:cubicBezTo>
                  <a:cubicBezTo>
                    <a:pt x="2542234" y="2004956"/>
                    <a:pt x="2543949" y="1990764"/>
                    <a:pt x="2545282" y="1986383"/>
                  </a:cubicBezTo>
                  <a:lnTo>
                    <a:pt x="2545854" y="1984573"/>
                  </a:lnTo>
                  <a:lnTo>
                    <a:pt x="2384977" y="1892180"/>
                  </a:lnTo>
                  <a:lnTo>
                    <a:pt x="2384977" y="1870368"/>
                  </a:lnTo>
                  <a:lnTo>
                    <a:pt x="2415171" y="1870368"/>
                  </a:lnTo>
                  <a:cubicBezTo>
                    <a:pt x="2416942" y="1870444"/>
                    <a:pt x="2418648" y="1869663"/>
                    <a:pt x="2419743" y="1868272"/>
                  </a:cubicBezTo>
                  <a:cubicBezTo>
                    <a:pt x="2421743" y="1865062"/>
                    <a:pt x="2422486" y="1861233"/>
                    <a:pt x="2421838" y="1857509"/>
                  </a:cubicBezTo>
                  <a:lnTo>
                    <a:pt x="2421838" y="1856176"/>
                  </a:lnTo>
                  <a:lnTo>
                    <a:pt x="2385167" y="1838078"/>
                  </a:lnTo>
                  <a:lnTo>
                    <a:pt x="2385167" y="1813599"/>
                  </a:lnTo>
                  <a:lnTo>
                    <a:pt x="2436412" y="1762354"/>
                  </a:lnTo>
                  <a:lnTo>
                    <a:pt x="2431935" y="1731493"/>
                  </a:lnTo>
                  <a:lnTo>
                    <a:pt x="2430506" y="1709110"/>
                  </a:lnTo>
                  <a:lnTo>
                    <a:pt x="2398026" y="1685107"/>
                  </a:lnTo>
                  <a:lnTo>
                    <a:pt x="2402312" y="1653960"/>
                  </a:lnTo>
                  <a:lnTo>
                    <a:pt x="2385167" y="1640625"/>
                  </a:lnTo>
                  <a:lnTo>
                    <a:pt x="2385167" y="1627957"/>
                  </a:lnTo>
                  <a:lnTo>
                    <a:pt x="2401836" y="1619003"/>
                  </a:lnTo>
                  <a:lnTo>
                    <a:pt x="2515374" y="1619003"/>
                  </a:lnTo>
                  <a:lnTo>
                    <a:pt x="2564428" y="1659675"/>
                  </a:lnTo>
                  <a:lnTo>
                    <a:pt x="2564904" y="1659675"/>
                  </a:lnTo>
                  <a:lnTo>
                    <a:pt x="2635198" y="1669200"/>
                  </a:lnTo>
                  <a:lnTo>
                    <a:pt x="2654248" y="1643578"/>
                  </a:lnTo>
                  <a:lnTo>
                    <a:pt x="2692920" y="1630433"/>
                  </a:lnTo>
                  <a:lnTo>
                    <a:pt x="2701683" y="1643959"/>
                  </a:lnTo>
                  <a:lnTo>
                    <a:pt x="2741878" y="1643959"/>
                  </a:lnTo>
                  <a:lnTo>
                    <a:pt x="2740069" y="1647007"/>
                  </a:lnTo>
                  <a:lnTo>
                    <a:pt x="2715589" y="1689298"/>
                  </a:lnTo>
                  <a:lnTo>
                    <a:pt x="2715589" y="1689298"/>
                  </a:lnTo>
                  <a:lnTo>
                    <a:pt x="2708160" y="1701680"/>
                  </a:lnTo>
                  <a:lnTo>
                    <a:pt x="2700064" y="1708824"/>
                  </a:lnTo>
                  <a:lnTo>
                    <a:pt x="2700064" y="1886941"/>
                  </a:lnTo>
                  <a:close/>
                  <a:moveTo>
                    <a:pt x="3159835" y="1338682"/>
                  </a:moveTo>
                  <a:lnTo>
                    <a:pt x="3147072" y="1358209"/>
                  </a:lnTo>
                  <a:lnTo>
                    <a:pt x="3147072" y="1383831"/>
                  </a:lnTo>
                  <a:lnTo>
                    <a:pt x="3087636" y="1487844"/>
                  </a:lnTo>
                  <a:cubicBezTo>
                    <a:pt x="3086017" y="1492864"/>
                    <a:pt x="3083912" y="1497712"/>
                    <a:pt x="3081349" y="1502322"/>
                  </a:cubicBezTo>
                  <a:cubicBezTo>
                    <a:pt x="3075453" y="1514733"/>
                    <a:pt x="3070243" y="1527449"/>
                    <a:pt x="3065728" y="1540422"/>
                  </a:cubicBezTo>
                  <a:lnTo>
                    <a:pt x="3060204" y="1561758"/>
                  </a:lnTo>
                  <a:lnTo>
                    <a:pt x="2985909" y="1667200"/>
                  </a:lnTo>
                  <a:cubicBezTo>
                    <a:pt x="2985337" y="1667200"/>
                    <a:pt x="2934760" y="1721968"/>
                    <a:pt x="2917234" y="1733017"/>
                  </a:cubicBezTo>
                  <a:cubicBezTo>
                    <a:pt x="2910757" y="1737151"/>
                    <a:pt x="2903737" y="1740352"/>
                    <a:pt x="2896374" y="1742542"/>
                  </a:cubicBezTo>
                  <a:cubicBezTo>
                    <a:pt x="2891897" y="1743971"/>
                    <a:pt x="2888659" y="1745019"/>
                    <a:pt x="2887801" y="1748448"/>
                  </a:cubicBezTo>
                  <a:cubicBezTo>
                    <a:pt x="2881343" y="1754572"/>
                    <a:pt x="2874476" y="1760240"/>
                    <a:pt x="2867227" y="1765402"/>
                  </a:cubicBezTo>
                  <a:cubicBezTo>
                    <a:pt x="2846196" y="1780681"/>
                    <a:pt x="2826622" y="1797864"/>
                    <a:pt x="2808744" y="1816742"/>
                  </a:cubicBezTo>
                  <a:cubicBezTo>
                    <a:pt x="2804648" y="1821695"/>
                    <a:pt x="2799219" y="1827982"/>
                    <a:pt x="2793980" y="1835030"/>
                  </a:cubicBezTo>
                  <a:lnTo>
                    <a:pt x="2792742" y="1836459"/>
                  </a:lnTo>
                  <a:lnTo>
                    <a:pt x="2792742" y="1836459"/>
                  </a:lnTo>
                  <a:lnTo>
                    <a:pt x="2791504" y="1837983"/>
                  </a:lnTo>
                  <a:lnTo>
                    <a:pt x="2791504" y="1837983"/>
                  </a:lnTo>
                  <a:lnTo>
                    <a:pt x="2791027" y="1838554"/>
                  </a:lnTo>
                  <a:lnTo>
                    <a:pt x="2788741" y="1841412"/>
                  </a:lnTo>
                  <a:lnTo>
                    <a:pt x="2788741" y="1841412"/>
                  </a:lnTo>
                  <a:lnTo>
                    <a:pt x="2787313" y="1843222"/>
                  </a:lnTo>
                  <a:lnTo>
                    <a:pt x="2787313" y="1843222"/>
                  </a:lnTo>
                  <a:lnTo>
                    <a:pt x="2786074" y="1844746"/>
                  </a:lnTo>
                  <a:lnTo>
                    <a:pt x="2786074" y="1844746"/>
                  </a:lnTo>
                  <a:lnTo>
                    <a:pt x="2784550" y="1846651"/>
                  </a:lnTo>
                  <a:lnTo>
                    <a:pt x="2784550" y="1846651"/>
                  </a:lnTo>
                  <a:lnTo>
                    <a:pt x="2783503" y="1847889"/>
                  </a:lnTo>
                  <a:lnTo>
                    <a:pt x="2783503" y="1847889"/>
                  </a:lnTo>
                  <a:lnTo>
                    <a:pt x="2780931" y="1851127"/>
                  </a:lnTo>
                  <a:lnTo>
                    <a:pt x="2780931" y="1851127"/>
                  </a:lnTo>
                  <a:lnTo>
                    <a:pt x="2779121" y="1853509"/>
                  </a:lnTo>
                  <a:lnTo>
                    <a:pt x="2779121" y="1853509"/>
                  </a:lnTo>
                  <a:lnTo>
                    <a:pt x="2778645" y="1853985"/>
                  </a:lnTo>
                  <a:lnTo>
                    <a:pt x="2778645" y="1853985"/>
                  </a:lnTo>
                  <a:lnTo>
                    <a:pt x="2776169" y="1857128"/>
                  </a:lnTo>
                  <a:lnTo>
                    <a:pt x="2776169" y="1857128"/>
                  </a:lnTo>
                  <a:lnTo>
                    <a:pt x="2775692" y="1857795"/>
                  </a:lnTo>
                  <a:lnTo>
                    <a:pt x="2773406" y="1860557"/>
                  </a:lnTo>
                  <a:lnTo>
                    <a:pt x="2773406" y="1860557"/>
                  </a:lnTo>
                  <a:lnTo>
                    <a:pt x="2772168" y="1862176"/>
                  </a:lnTo>
                  <a:lnTo>
                    <a:pt x="2772168" y="1862176"/>
                  </a:lnTo>
                  <a:lnTo>
                    <a:pt x="2770739" y="1863986"/>
                  </a:lnTo>
                  <a:lnTo>
                    <a:pt x="2770739" y="1863986"/>
                  </a:lnTo>
                  <a:lnTo>
                    <a:pt x="2769310" y="1865796"/>
                  </a:lnTo>
                  <a:lnTo>
                    <a:pt x="2769310" y="1865796"/>
                  </a:lnTo>
                  <a:lnTo>
                    <a:pt x="2767977" y="1867510"/>
                  </a:lnTo>
                  <a:lnTo>
                    <a:pt x="2767977" y="1867510"/>
                  </a:lnTo>
                  <a:lnTo>
                    <a:pt x="2766644" y="1869225"/>
                  </a:lnTo>
                  <a:lnTo>
                    <a:pt x="2766644" y="1869225"/>
                  </a:lnTo>
                  <a:lnTo>
                    <a:pt x="2765881" y="1870177"/>
                  </a:lnTo>
                  <a:lnTo>
                    <a:pt x="2765881" y="1870177"/>
                  </a:lnTo>
                  <a:lnTo>
                    <a:pt x="2762643" y="1874273"/>
                  </a:lnTo>
                  <a:lnTo>
                    <a:pt x="2762643" y="1874273"/>
                  </a:lnTo>
                  <a:lnTo>
                    <a:pt x="2760928" y="1876464"/>
                  </a:lnTo>
                  <a:lnTo>
                    <a:pt x="2760928" y="1876464"/>
                  </a:lnTo>
                  <a:cubicBezTo>
                    <a:pt x="2760166" y="1877321"/>
                    <a:pt x="2759500" y="1878369"/>
                    <a:pt x="2758738" y="1879226"/>
                  </a:cubicBezTo>
                  <a:lnTo>
                    <a:pt x="2758738" y="1879226"/>
                  </a:lnTo>
                  <a:lnTo>
                    <a:pt x="2757499" y="1880750"/>
                  </a:lnTo>
                  <a:lnTo>
                    <a:pt x="2757499" y="1880750"/>
                  </a:lnTo>
                  <a:lnTo>
                    <a:pt x="2756452" y="1882179"/>
                  </a:lnTo>
                  <a:lnTo>
                    <a:pt x="2756452" y="1882179"/>
                  </a:lnTo>
                  <a:lnTo>
                    <a:pt x="2754928" y="1883989"/>
                  </a:lnTo>
                  <a:lnTo>
                    <a:pt x="2754928" y="1883989"/>
                  </a:lnTo>
                  <a:lnTo>
                    <a:pt x="2753499" y="1885798"/>
                  </a:lnTo>
                  <a:lnTo>
                    <a:pt x="2752642" y="1886941"/>
                  </a:lnTo>
                  <a:lnTo>
                    <a:pt x="2752642" y="1886941"/>
                  </a:lnTo>
                  <a:lnTo>
                    <a:pt x="2751880" y="1887894"/>
                  </a:lnTo>
                  <a:lnTo>
                    <a:pt x="2751880" y="1887894"/>
                  </a:lnTo>
                  <a:lnTo>
                    <a:pt x="2747403" y="1893609"/>
                  </a:lnTo>
                  <a:lnTo>
                    <a:pt x="2747403" y="1893609"/>
                  </a:lnTo>
                  <a:lnTo>
                    <a:pt x="2742926" y="1899324"/>
                  </a:lnTo>
                  <a:lnTo>
                    <a:pt x="2742926" y="1899324"/>
                  </a:lnTo>
                  <a:lnTo>
                    <a:pt x="2740450" y="1902467"/>
                  </a:lnTo>
                  <a:lnTo>
                    <a:pt x="2740450" y="1902467"/>
                  </a:lnTo>
                  <a:lnTo>
                    <a:pt x="2739973" y="1903039"/>
                  </a:lnTo>
                  <a:lnTo>
                    <a:pt x="2737497" y="1906277"/>
                  </a:lnTo>
                  <a:lnTo>
                    <a:pt x="2737497" y="1906277"/>
                  </a:lnTo>
                  <a:lnTo>
                    <a:pt x="2735878" y="1908277"/>
                  </a:lnTo>
                  <a:lnTo>
                    <a:pt x="2735878" y="1908277"/>
                  </a:lnTo>
                  <a:lnTo>
                    <a:pt x="2735878" y="1908277"/>
                  </a:lnTo>
                  <a:lnTo>
                    <a:pt x="2733020" y="1911897"/>
                  </a:lnTo>
                  <a:lnTo>
                    <a:pt x="2705112" y="1885036"/>
                  </a:lnTo>
                  <a:lnTo>
                    <a:pt x="2705112" y="1711205"/>
                  </a:lnTo>
                  <a:lnTo>
                    <a:pt x="2711875" y="1705300"/>
                  </a:lnTo>
                  <a:lnTo>
                    <a:pt x="2719495" y="1692346"/>
                  </a:lnTo>
                  <a:lnTo>
                    <a:pt x="2719495" y="1692346"/>
                  </a:lnTo>
                  <a:lnTo>
                    <a:pt x="2753308" y="1633957"/>
                  </a:lnTo>
                  <a:lnTo>
                    <a:pt x="2792456" y="1633957"/>
                  </a:lnTo>
                  <a:lnTo>
                    <a:pt x="2798362" y="1616336"/>
                  </a:lnTo>
                  <a:lnTo>
                    <a:pt x="2829985" y="1604620"/>
                  </a:lnTo>
                  <a:lnTo>
                    <a:pt x="2884563" y="1604620"/>
                  </a:lnTo>
                  <a:lnTo>
                    <a:pt x="3029819" y="1446791"/>
                  </a:lnTo>
                  <a:lnTo>
                    <a:pt x="3024771" y="1446791"/>
                  </a:lnTo>
                  <a:cubicBezTo>
                    <a:pt x="3008178" y="1445772"/>
                    <a:pt x="2991548" y="1445772"/>
                    <a:pt x="2974955" y="1446791"/>
                  </a:cubicBezTo>
                  <a:cubicBezTo>
                    <a:pt x="2967145" y="1448315"/>
                    <a:pt x="2903518" y="1419073"/>
                    <a:pt x="2889230" y="1412025"/>
                  </a:cubicBezTo>
                  <a:cubicBezTo>
                    <a:pt x="2883801" y="1409263"/>
                    <a:pt x="2824651" y="1382212"/>
                    <a:pt x="2817793" y="1379068"/>
                  </a:cubicBezTo>
                  <a:lnTo>
                    <a:pt x="2776454" y="1323919"/>
                  </a:lnTo>
                  <a:lnTo>
                    <a:pt x="2785979" y="1304869"/>
                  </a:lnTo>
                  <a:lnTo>
                    <a:pt x="2785979" y="1304869"/>
                  </a:lnTo>
                  <a:lnTo>
                    <a:pt x="2798362" y="1279437"/>
                  </a:lnTo>
                  <a:cubicBezTo>
                    <a:pt x="2800648" y="1281247"/>
                    <a:pt x="2803791" y="1283818"/>
                    <a:pt x="2805410" y="1285342"/>
                  </a:cubicBezTo>
                  <a:lnTo>
                    <a:pt x="2809792" y="1290105"/>
                  </a:lnTo>
                  <a:cubicBezTo>
                    <a:pt x="2820593" y="1303135"/>
                    <a:pt x="2832690" y="1315041"/>
                    <a:pt x="2845891" y="1325633"/>
                  </a:cubicBezTo>
                  <a:cubicBezTo>
                    <a:pt x="2856140" y="1327910"/>
                    <a:pt x="2866637" y="1328938"/>
                    <a:pt x="2877133" y="1328681"/>
                  </a:cubicBezTo>
                  <a:lnTo>
                    <a:pt x="2910661" y="1310774"/>
                  </a:lnTo>
                  <a:cubicBezTo>
                    <a:pt x="2915710" y="1311917"/>
                    <a:pt x="2936950" y="1316299"/>
                    <a:pt x="2941522" y="1316299"/>
                  </a:cubicBezTo>
                  <a:cubicBezTo>
                    <a:pt x="2956762" y="1312403"/>
                    <a:pt x="2971764" y="1307669"/>
                    <a:pt x="2986480" y="1302106"/>
                  </a:cubicBezTo>
                  <a:lnTo>
                    <a:pt x="3030867" y="1300201"/>
                  </a:lnTo>
                  <a:lnTo>
                    <a:pt x="3031534" y="1299249"/>
                  </a:lnTo>
                  <a:cubicBezTo>
                    <a:pt x="3036582" y="1291819"/>
                    <a:pt x="3042773" y="1285152"/>
                    <a:pt x="3044678" y="1285057"/>
                  </a:cubicBezTo>
                  <a:cubicBezTo>
                    <a:pt x="3049345" y="1285057"/>
                    <a:pt x="3093351" y="1287914"/>
                    <a:pt x="3093827" y="1287914"/>
                  </a:cubicBezTo>
                  <a:lnTo>
                    <a:pt x="3094589" y="1287914"/>
                  </a:lnTo>
                  <a:lnTo>
                    <a:pt x="3095351" y="1287343"/>
                  </a:lnTo>
                  <a:cubicBezTo>
                    <a:pt x="3101542" y="1282447"/>
                    <a:pt x="3108410" y="1278465"/>
                    <a:pt x="3115735" y="1275532"/>
                  </a:cubicBezTo>
                  <a:cubicBezTo>
                    <a:pt x="3120783" y="1275532"/>
                    <a:pt x="3131927" y="1264959"/>
                    <a:pt x="3135832" y="1261054"/>
                  </a:cubicBezTo>
                  <a:lnTo>
                    <a:pt x="3154406" y="1255815"/>
                  </a:lnTo>
                  <a:lnTo>
                    <a:pt x="3166884" y="1260482"/>
                  </a:lnTo>
                  <a:cubicBezTo>
                    <a:pt x="3165169" y="1267912"/>
                    <a:pt x="3159835" y="1288390"/>
                    <a:pt x="3159740" y="1289057"/>
                  </a:cubicBezTo>
                  <a:lnTo>
                    <a:pt x="3159740" y="1298106"/>
                  </a:lnTo>
                  <a:lnTo>
                    <a:pt x="3163550" y="1312870"/>
                  </a:lnTo>
                  <a:lnTo>
                    <a:pt x="3167074" y="1329824"/>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171DC030-ED44-2149-1A68-8A03DE962F88}"/>
                </a:ext>
              </a:extLst>
            </p:cNvPr>
            <p:cNvSpPr/>
            <p:nvPr/>
          </p:nvSpPr>
          <p:spPr>
            <a:xfrm>
              <a:off x="6155814" y="4578552"/>
              <a:ext cx="491785" cy="931880"/>
            </a:xfrm>
            <a:custGeom>
              <a:avLst/>
              <a:gdLst>
                <a:gd name="connsiteX0" fmla="*/ 340149 w 354330"/>
                <a:gd name="connsiteY0" fmla="*/ 76620 h 671417"/>
                <a:gd name="connsiteX1" fmla="*/ 327291 w 354330"/>
                <a:gd name="connsiteY1" fmla="*/ 38044 h 671417"/>
                <a:gd name="connsiteX2" fmla="*/ 312527 w 354330"/>
                <a:gd name="connsiteY2" fmla="*/ -56 h 671417"/>
                <a:gd name="connsiteX3" fmla="*/ 302526 w 354330"/>
                <a:gd name="connsiteY3" fmla="*/ -56 h 671417"/>
                <a:gd name="connsiteX4" fmla="*/ 293572 w 354330"/>
                <a:gd name="connsiteY4" fmla="*/ 11850 h 671417"/>
                <a:gd name="connsiteX5" fmla="*/ 278713 w 354330"/>
                <a:gd name="connsiteY5" fmla="*/ 21375 h 671417"/>
                <a:gd name="connsiteX6" fmla="*/ 278713 w 354330"/>
                <a:gd name="connsiteY6" fmla="*/ 43568 h 671417"/>
                <a:gd name="connsiteX7" fmla="*/ 279475 w 354330"/>
                <a:gd name="connsiteY7" fmla="*/ 44330 h 671417"/>
                <a:gd name="connsiteX8" fmla="*/ 290715 w 354330"/>
                <a:gd name="connsiteY8" fmla="*/ 59379 h 671417"/>
                <a:gd name="connsiteX9" fmla="*/ 286905 w 354330"/>
                <a:gd name="connsiteY9" fmla="*/ 66333 h 671417"/>
                <a:gd name="connsiteX10" fmla="*/ 280333 w 354330"/>
                <a:gd name="connsiteY10" fmla="*/ 74429 h 671417"/>
                <a:gd name="connsiteX11" fmla="*/ 253186 w 354330"/>
                <a:gd name="connsiteY11" fmla="*/ 87859 h 671417"/>
                <a:gd name="connsiteX12" fmla="*/ 242137 w 354330"/>
                <a:gd name="connsiteY12" fmla="*/ 75286 h 671417"/>
                <a:gd name="connsiteX13" fmla="*/ 234898 w 354330"/>
                <a:gd name="connsiteY13" fmla="*/ 89764 h 671417"/>
                <a:gd name="connsiteX14" fmla="*/ 234898 w 354330"/>
                <a:gd name="connsiteY14" fmla="*/ 100337 h 671417"/>
                <a:gd name="connsiteX15" fmla="*/ 223659 w 354330"/>
                <a:gd name="connsiteY15" fmla="*/ 129865 h 671417"/>
                <a:gd name="connsiteX16" fmla="*/ 211276 w 354330"/>
                <a:gd name="connsiteY16" fmla="*/ 165774 h 671417"/>
                <a:gd name="connsiteX17" fmla="*/ 192226 w 354330"/>
                <a:gd name="connsiteY17" fmla="*/ 174823 h 671417"/>
                <a:gd name="connsiteX18" fmla="*/ 169081 w 354330"/>
                <a:gd name="connsiteY18" fmla="*/ 175775 h 671417"/>
                <a:gd name="connsiteX19" fmla="*/ 144411 w 354330"/>
                <a:gd name="connsiteY19" fmla="*/ 196349 h 671417"/>
                <a:gd name="connsiteX20" fmla="*/ 118407 w 354330"/>
                <a:gd name="connsiteY20" fmla="*/ 196349 h 671417"/>
                <a:gd name="connsiteX21" fmla="*/ 99357 w 354330"/>
                <a:gd name="connsiteY21" fmla="*/ 196349 h 671417"/>
                <a:gd name="connsiteX22" fmla="*/ 69449 w 354330"/>
                <a:gd name="connsiteY22" fmla="*/ 207684 h 671417"/>
                <a:gd name="connsiteX23" fmla="*/ 67925 w 354330"/>
                <a:gd name="connsiteY23" fmla="*/ 208351 h 671417"/>
                <a:gd name="connsiteX24" fmla="*/ 67925 w 354330"/>
                <a:gd name="connsiteY24" fmla="*/ 232258 h 671417"/>
                <a:gd name="connsiteX25" fmla="*/ 51066 w 354330"/>
                <a:gd name="connsiteY25" fmla="*/ 278740 h 671417"/>
                <a:gd name="connsiteX26" fmla="*/ 51066 w 354330"/>
                <a:gd name="connsiteY26" fmla="*/ 326365 h 671417"/>
                <a:gd name="connsiteX27" fmla="*/ 65163 w 354330"/>
                <a:gd name="connsiteY27" fmla="*/ 354940 h 671417"/>
                <a:gd name="connsiteX28" fmla="*/ 59638 w 354330"/>
                <a:gd name="connsiteY28" fmla="*/ 381610 h 671417"/>
                <a:gd name="connsiteX29" fmla="*/ 59638 w 354330"/>
                <a:gd name="connsiteY29" fmla="*/ 393802 h 671417"/>
                <a:gd name="connsiteX30" fmla="*/ 29253 w 354330"/>
                <a:gd name="connsiteY30" fmla="*/ 460477 h 671417"/>
                <a:gd name="connsiteX31" fmla="*/ 11347 w 354330"/>
                <a:gd name="connsiteY31" fmla="*/ 460477 h 671417"/>
                <a:gd name="connsiteX32" fmla="*/ 11347 w 354330"/>
                <a:gd name="connsiteY32" fmla="*/ 481909 h 671417"/>
                <a:gd name="connsiteX33" fmla="*/ -84 w 354330"/>
                <a:gd name="connsiteY33" fmla="*/ 504007 h 671417"/>
                <a:gd name="connsiteX34" fmla="*/ -84 w 354330"/>
                <a:gd name="connsiteY34" fmla="*/ 529534 h 671417"/>
                <a:gd name="connsiteX35" fmla="*/ 14490 w 354330"/>
                <a:gd name="connsiteY35" fmla="*/ 559156 h 671417"/>
                <a:gd name="connsiteX36" fmla="*/ 21348 w 354330"/>
                <a:gd name="connsiteY36" fmla="*/ 571444 h 671417"/>
                <a:gd name="connsiteX37" fmla="*/ 18490 w 354330"/>
                <a:gd name="connsiteY37" fmla="*/ 579921 h 671417"/>
                <a:gd name="connsiteX38" fmla="*/ 12775 w 354330"/>
                <a:gd name="connsiteY38" fmla="*/ 599447 h 671417"/>
                <a:gd name="connsiteX39" fmla="*/ 15728 w 354330"/>
                <a:gd name="connsiteY39" fmla="*/ 620117 h 671417"/>
                <a:gd name="connsiteX40" fmla="*/ 16204 w 354330"/>
                <a:gd name="connsiteY40" fmla="*/ 620593 h 671417"/>
                <a:gd name="connsiteX41" fmla="*/ 33159 w 354330"/>
                <a:gd name="connsiteY41" fmla="*/ 644596 h 671417"/>
                <a:gd name="connsiteX42" fmla="*/ 44017 w 354330"/>
                <a:gd name="connsiteY42" fmla="*/ 658597 h 671417"/>
                <a:gd name="connsiteX43" fmla="*/ 45446 w 354330"/>
                <a:gd name="connsiteY43" fmla="*/ 658597 h 671417"/>
                <a:gd name="connsiteX44" fmla="*/ 62496 w 354330"/>
                <a:gd name="connsiteY44" fmla="*/ 656978 h 671417"/>
                <a:gd name="connsiteX45" fmla="*/ 74783 w 354330"/>
                <a:gd name="connsiteY45" fmla="*/ 670885 h 671417"/>
                <a:gd name="connsiteX46" fmla="*/ 75355 w 354330"/>
                <a:gd name="connsiteY46" fmla="*/ 671361 h 671417"/>
                <a:gd name="connsiteX47" fmla="*/ 95262 w 354330"/>
                <a:gd name="connsiteY47" fmla="*/ 671361 h 671417"/>
                <a:gd name="connsiteX48" fmla="*/ 118122 w 354330"/>
                <a:gd name="connsiteY48" fmla="*/ 658502 h 671417"/>
                <a:gd name="connsiteX49" fmla="*/ 153936 w 354330"/>
                <a:gd name="connsiteY49" fmla="*/ 652882 h 671417"/>
                <a:gd name="connsiteX50" fmla="*/ 168318 w 354330"/>
                <a:gd name="connsiteY50" fmla="*/ 644024 h 671417"/>
                <a:gd name="connsiteX51" fmla="*/ 198989 w 354330"/>
                <a:gd name="connsiteY51" fmla="*/ 589255 h 671417"/>
                <a:gd name="connsiteX52" fmla="*/ 217563 w 354330"/>
                <a:gd name="connsiteY52" fmla="*/ 506578 h 671417"/>
                <a:gd name="connsiteX53" fmla="*/ 247852 w 354330"/>
                <a:gd name="connsiteY53" fmla="*/ 424663 h 671417"/>
                <a:gd name="connsiteX54" fmla="*/ 306050 w 354330"/>
                <a:gd name="connsiteY54" fmla="*/ 285503 h 671417"/>
                <a:gd name="connsiteX55" fmla="*/ 306050 w 354330"/>
                <a:gd name="connsiteY55" fmla="*/ 284646 h 671417"/>
                <a:gd name="connsiteX56" fmla="*/ 295477 w 354330"/>
                <a:gd name="connsiteY56" fmla="*/ 249784 h 671417"/>
                <a:gd name="connsiteX57" fmla="*/ 317861 w 354330"/>
                <a:gd name="connsiteY57" fmla="*/ 228734 h 671417"/>
                <a:gd name="connsiteX58" fmla="*/ 317861 w 354330"/>
                <a:gd name="connsiteY58" fmla="*/ 200159 h 671417"/>
                <a:gd name="connsiteX59" fmla="*/ 317861 w 354330"/>
                <a:gd name="connsiteY59" fmla="*/ 177299 h 671417"/>
                <a:gd name="connsiteX60" fmla="*/ 317861 w 354330"/>
                <a:gd name="connsiteY60" fmla="*/ 172251 h 671417"/>
                <a:gd name="connsiteX61" fmla="*/ 325386 w 354330"/>
                <a:gd name="connsiteY61" fmla="*/ 179680 h 671417"/>
                <a:gd name="connsiteX62" fmla="*/ 341197 w 354330"/>
                <a:gd name="connsiteY62" fmla="*/ 205303 h 671417"/>
                <a:gd name="connsiteX63" fmla="*/ 341197 w 354330"/>
                <a:gd name="connsiteY63" fmla="*/ 189015 h 671417"/>
                <a:gd name="connsiteX64" fmla="*/ 354247 w 354330"/>
                <a:gd name="connsiteY64" fmla="*/ 167203 h 671417"/>
                <a:gd name="connsiteX65" fmla="*/ 346817 w 354330"/>
                <a:gd name="connsiteY65" fmla="*/ 150820 h 671417"/>
                <a:gd name="connsiteX66" fmla="*/ 340149 w 354330"/>
                <a:gd name="connsiteY66" fmla="*/ 76620 h 671417"/>
                <a:gd name="connsiteX67" fmla="*/ 335482 w 354330"/>
                <a:gd name="connsiteY67" fmla="*/ 187491 h 671417"/>
                <a:gd name="connsiteX68" fmla="*/ 335482 w 354330"/>
                <a:gd name="connsiteY68" fmla="*/ 188348 h 671417"/>
                <a:gd name="connsiteX69" fmla="*/ 328148 w 354330"/>
                <a:gd name="connsiteY69" fmla="*/ 176537 h 671417"/>
                <a:gd name="connsiteX70" fmla="*/ 316337 w 354330"/>
                <a:gd name="connsiteY70" fmla="*/ 164917 h 671417"/>
                <a:gd name="connsiteX71" fmla="*/ 314718 w 354330"/>
                <a:gd name="connsiteY71" fmla="*/ 166631 h 671417"/>
                <a:gd name="connsiteX72" fmla="*/ 313003 w 354330"/>
                <a:gd name="connsiteY72" fmla="*/ 179300 h 671417"/>
                <a:gd name="connsiteX73" fmla="*/ 313003 w 354330"/>
                <a:gd name="connsiteY73" fmla="*/ 199492 h 671417"/>
                <a:gd name="connsiteX74" fmla="*/ 313003 w 354330"/>
                <a:gd name="connsiteY74" fmla="*/ 226925 h 671417"/>
                <a:gd name="connsiteX75" fmla="*/ 289953 w 354330"/>
                <a:gd name="connsiteY75" fmla="*/ 248546 h 671417"/>
                <a:gd name="connsiteX76" fmla="*/ 301478 w 354330"/>
                <a:gd name="connsiteY76" fmla="*/ 284646 h 671417"/>
                <a:gd name="connsiteX77" fmla="*/ 243566 w 354330"/>
                <a:gd name="connsiteY77" fmla="*/ 423044 h 671417"/>
                <a:gd name="connsiteX78" fmla="*/ 212229 w 354330"/>
                <a:gd name="connsiteY78" fmla="*/ 504292 h 671417"/>
                <a:gd name="connsiteX79" fmla="*/ 193845 w 354330"/>
                <a:gd name="connsiteY79" fmla="*/ 586398 h 671417"/>
                <a:gd name="connsiteX80" fmla="*/ 164508 w 354330"/>
                <a:gd name="connsiteY80" fmla="*/ 639452 h 671417"/>
                <a:gd name="connsiteX81" fmla="*/ 151935 w 354330"/>
                <a:gd name="connsiteY81" fmla="*/ 647453 h 671417"/>
                <a:gd name="connsiteX82" fmla="*/ 116217 w 354330"/>
                <a:gd name="connsiteY82" fmla="*/ 653073 h 671417"/>
                <a:gd name="connsiteX83" fmla="*/ 93261 w 354330"/>
                <a:gd name="connsiteY83" fmla="*/ 665741 h 671417"/>
                <a:gd name="connsiteX84" fmla="*/ 76402 w 354330"/>
                <a:gd name="connsiteY84" fmla="*/ 665741 h 671417"/>
                <a:gd name="connsiteX85" fmla="*/ 66877 w 354330"/>
                <a:gd name="connsiteY85" fmla="*/ 655359 h 671417"/>
                <a:gd name="connsiteX86" fmla="*/ 65544 w 354330"/>
                <a:gd name="connsiteY86" fmla="*/ 652501 h 671417"/>
                <a:gd name="connsiteX87" fmla="*/ 45636 w 354330"/>
                <a:gd name="connsiteY87" fmla="*/ 652501 h 671417"/>
                <a:gd name="connsiteX88" fmla="*/ 36874 w 354330"/>
                <a:gd name="connsiteY88" fmla="*/ 641262 h 671417"/>
                <a:gd name="connsiteX89" fmla="*/ 19919 w 354330"/>
                <a:gd name="connsiteY89" fmla="*/ 617163 h 671417"/>
                <a:gd name="connsiteX90" fmla="*/ 17157 w 354330"/>
                <a:gd name="connsiteY90" fmla="*/ 598113 h 671417"/>
                <a:gd name="connsiteX91" fmla="*/ 20014 w 354330"/>
                <a:gd name="connsiteY91" fmla="*/ 583731 h 671417"/>
                <a:gd name="connsiteX92" fmla="*/ 25443 w 354330"/>
                <a:gd name="connsiteY92" fmla="*/ 569062 h 671417"/>
                <a:gd name="connsiteX93" fmla="*/ 18395 w 354330"/>
                <a:gd name="connsiteY93" fmla="*/ 556299 h 671417"/>
                <a:gd name="connsiteX94" fmla="*/ 4393 w 354330"/>
                <a:gd name="connsiteY94" fmla="*/ 528391 h 671417"/>
                <a:gd name="connsiteX95" fmla="*/ 4393 w 354330"/>
                <a:gd name="connsiteY95" fmla="*/ 503435 h 671417"/>
                <a:gd name="connsiteX96" fmla="*/ 15252 w 354330"/>
                <a:gd name="connsiteY96" fmla="*/ 483623 h 671417"/>
                <a:gd name="connsiteX97" fmla="*/ 15823 w 354330"/>
                <a:gd name="connsiteY97" fmla="*/ 482956 h 671417"/>
                <a:gd name="connsiteX98" fmla="*/ 15823 w 354330"/>
                <a:gd name="connsiteY98" fmla="*/ 464668 h 671417"/>
                <a:gd name="connsiteX99" fmla="*/ 32016 w 354330"/>
                <a:gd name="connsiteY99" fmla="*/ 464668 h 671417"/>
                <a:gd name="connsiteX100" fmla="*/ 63829 w 354330"/>
                <a:gd name="connsiteY100" fmla="*/ 395041 h 671417"/>
                <a:gd name="connsiteX101" fmla="*/ 63829 w 354330"/>
                <a:gd name="connsiteY101" fmla="*/ 395041 h 671417"/>
                <a:gd name="connsiteX102" fmla="*/ 63829 w 354330"/>
                <a:gd name="connsiteY102" fmla="*/ 382277 h 671417"/>
                <a:gd name="connsiteX103" fmla="*/ 69640 w 354330"/>
                <a:gd name="connsiteY103" fmla="*/ 354464 h 671417"/>
                <a:gd name="connsiteX104" fmla="*/ 55352 w 354330"/>
                <a:gd name="connsiteY104" fmla="*/ 325889 h 671417"/>
                <a:gd name="connsiteX105" fmla="*/ 55352 w 354330"/>
                <a:gd name="connsiteY105" fmla="*/ 280074 h 671417"/>
                <a:gd name="connsiteX106" fmla="*/ 72307 w 354330"/>
                <a:gd name="connsiteY106" fmla="*/ 233592 h 671417"/>
                <a:gd name="connsiteX107" fmla="*/ 72307 w 354330"/>
                <a:gd name="connsiteY107" fmla="*/ 211684 h 671417"/>
                <a:gd name="connsiteX108" fmla="*/ 100882 w 354330"/>
                <a:gd name="connsiteY108" fmla="*/ 200921 h 671417"/>
                <a:gd name="connsiteX109" fmla="*/ 118598 w 354330"/>
                <a:gd name="connsiteY109" fmla="*/ 200921 h 671417"/>
                <a:gd name="connsiteX110" fmla="*/ 146316 w 354330"/>
                <a:gd name="connsiteY110" fmla="*/ 200921 h 671417"/>
                <a:gd name="connsiteX111" fmla="*/ 146983 w 354330"/>
                <a:gd name="connsiteY111" fmla="*/ 200921 h 671417"/>
                <a:gd name="connsiteX112" fmla="*/ 171652 w 354330"/>
                <a:gd name="connsiteY112" fmla="*/ 177966 h 671417"/>
                <a:gd name="connsiteX113" fmla="*/ 189940 w 354330"/>
                <a:gd name="connsiteY113" fmla="*/ 177966 h 671417"/>
                <a:gd name="connsiteX114" fmla="*/ 191083 w 354330"/>
                <a:gd name="connsiteY114" fmla="*/ 178633 h 671417"/>
                <a:gd name="connsiteX115" fmla="*/ 214515 w 354330"/>
                <a:gd name="connsiteY115" fmla="*/ 167774 h 671417"/>
                <a:gd name="connsiteX116" fmla="*/ 227564 w 354330"/>
                <a:gd name="connsiteY116" fmla="*/ 129674 h 671417"/>
                <a:gd name="connsiteX117" fmla="*/ 238994 w 354330"/>
                <a:gd name="connsiteY117" fmla="*/ 99861 h 671417"/>
                <a:gd name="connsiteX118" fmla="*/ 238994 w 354330"/>
                <a:gd name="connsiteY118" fmla="*/ 89574 h 671417"/>
                <a:gd name="connsiteX119" fmla="*/ 242899 w 354330"/>
                <a:gd name="connsiteY119" fmla="*/ 81954 h 671417"/>
                <a:gd name="connsiteX120" fmla="*/ 251758 w 354330"/>
                <a:gd name="connsiteY120" fmla="*/ 92050 h 671417"/>
                <a:gd name="connsiteX121" fmla="*/ 253472 w 354330"/>
                <a:gd name="connsiteY121" fmla="*/ 91098 h 671417"/>
                <a:gd name="connsiteX122" fmla="*/ 281380 w 354330"/>
                <a:gd name="connsiteY122" fmla="*/ 77096 h 671417"/>
                <a:gd name="connsiteX123" fmla="*/ 290905 w 354330"/>
                <a:gd name="connsiteY123" fmla="*/ 66142 h 671417"/>
                <a:gd name="connsiteX124" fmla="*/ 293572 w 354330"/>
                <a:gd name="connsiteY124" fmla="*/ 60904 h 671417"/>
                <a:gd name="connsiteX125" fmla="*/ 295001 w 354330"/>
                <a:gd name="connsiteY125" fmla="*/ 57189 h 671417"/>
                <a:gd name="connsiteX126" fmla="*/ 282999 w 354330"/>
                <a:gd name="connsiteY126" fmla="*/ 39758 h 671417"/>
                <a:gd name="connsiteX127" fmla="*/ 282999 w 354330"/>
                <a:gd name="connsiteY127" fmla="*/ 22232 h 671417"/>
                <a:gd name="connsiteX128" fmla="*/ 295953 w 354330"/>
                <a:gd name="connsiteY128" fmla="*/ 14421 h 671417"/>
                <a:gd name="connsiteX129" fmla="*/ 304431 w 354330"/>
                <a:gd name="connsiteY129" fmla="*/ 3373 h 671417"/>
                <a:gd name="connsiteX130" fmla="*/ 308717 w 354330"/>
                <a:gd name="connsiteY130" fmla="*/ 3373 h 671417"/>
                <a:gd name="connsiteX131" fmla="*/ 322338 w 354330"/>
                <a:gd name="connsiteY131" fmla="*/ 38710 h 671417"/>
                <a:gd name="connsiteX132" fmla="*/ 335101 w 354330"/>
                <a:gd name="connsiteY132" fmla="*/ 76810 h 671417"/>
                <a:gd name="connsiteX133" fmla="*/ 340626 w 354330"/>
                <a:gd name="connsiteY133" fmla="*/ 150248 h 671417"/>
                <a:gd name="connsiteX134" fmla="*/ 347484 w 354330"/>
                <a:gd name="connsiteY134" fmla="*/ 165583 h 67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54330" h="671417">
                  <a:moveTo>
                    <a:pt x="340149" y="76620"/>
                  </a:moveTo>
                  <a:cubicBezTo>
                    <a:pt x="338721" y="70905"/>
                    <a:pt x="327767" y="39377"/>
                    <a:pt x="327291" y="38044"/>
                  </a:cubicBezTo>
                  <a:lnTo>
                    <a:pt x="312527" y="-56"/>
                  </a:lnTo>
                  <a:lnTo>
                    <a:pt x="302526" y="-56"/>
                  </a:lnTo>
                  <a:lnTo>
                    <a:pt x="293572" y="11850"/>
                  </a:lnTo>
                  <a:lnTo>
                    <a:pt x="278713" y="21375"/>
                  </a:lnTo>
                  <a:lnTo>
                    <a:pt x="278713" y="43568"/>
                  </a:lnTo>
                  <a:lnTo>
                    <a:pt x="279475" y="44330"/>
                  </a:lnTo>
                  <a:cubicBezTo>
                    <a:pt x="286714" y="50902"/>
                    <a:pt x="291572" y="57951"/>
                    <a:pt x="290715" y="59379"/>
                  </a:cubicBezTo>
                  <a:cubicBezTo>
                    <a:pt x="288943" y="61380"/>
                    <a:pt x="287638" y="63761"/>
                    <a:pt x="286905" y="66333"/>
                  </a:cubicBezTo>
                  <a:cubicBezTo>
                    <a:pt x="285666" y="69857"/>
                    <a:pt x="284524" y="73000"/>
                    <a:pt x="280333" y="74429"/>
                  </a:cubicBezTo>
                  <a:cubicBezTo>
                    <a:pt x="270979" y="78249"/>
                    <a:pt x="261902" y="82744"/>
                    <a:pt x="253186" y="87859"/>
                  </a:cubicBezTo>
                  <a:lnTo>
                    <a:pt x="242137" y="75286"/>
                  </a:lnTo>
                  <a:lnTo>
                    <a:pt x="234898" y="89764"/>
                  </a:lnTo>
                  <a:lnTo>
                    <a:pt x="234898" y="100337"/>
                  </a:lnTo>
                  <a:lnTo>
                    <a:pt x="223659" y="129865"/>
                  </a:lnTo>
                  <a:lnTo>
                    <a:pt x="211276" y="165774"/>
                  </a:lnTo>
                  <a:lnTo>
                    <a:pt x="192226" y="174823"/>
                  </a:lnTo>
                  <a:cubicBezTo>
                    <a:pt x="185178" y="169870"/>
                    <a:pt x="175691" y="170260"/>
                    <a:pt x="169081" y="175775"/>
                  </a:cubicBezTo>
                  <a:cubicBezTo>
                    <a:pt x="161232" y="183071"/>
                    <a:pt x="153002" y="189939"/>
                    <a:pt x="144411" y="196349"/>
                  </a:cubicBezTo>
                  <a:lnTo>
                    <a:pt x="118407" y="196349"/>
                  </a:lnTo>
                  <a:cubicBezTo>
                    <a:pt x="112083" y="195520"/>
                    <a:pt x="105682" y="195520"/>
                    <a:pt x="99357" y="196349"/>
                  </a:cubicBezTo>
                  <a:cubicBezTo>
                    <a:pt x="95071" y="197778"/>
                    <a:pt x="70782" y="207303"/>
                    <a:pt x="69449" y="207684"/>
                  </a:cubicBezTo>
                  <a:lnTo>
                    <a:pt x="67925" y="208351"/>
                  </a:lnTo>
                  <a:lnTo>
                    <a:pt x="67925" y="232258"/>
                  </a:lnTo>
                  <a:lnTo>
                    <a:pt x="51066" y="278740"/>
                  </a:lnTo>
                  <a:lnTo>
                    <a:pt x="51066" y="326365"/>
                  </a:lnTo>
                  <a:lnTo>
                    <a:pt x="65163" y="354940"/>
                  </a:lnTo>
                  <a:lnTo>
                    <a:pt x="59638" y="381610"/>
                  </a:lnTo>
                  <a:lnTo>
                    <a:pt x="59638" y="393802"/>
                  </a:lnTo>
                  <a:lnTo>
                    <a:pt x="29253" y="460477"/>
                  </a:lnTo>
                  <a:lnTo>
                    <a:pt x="11347" y="460477"/>
                  </a:lnTo>
                  <a:lnTo>
                    <a:pt x="11347" y="481909"/>
                  </a:lnTo>
                  <a:cubicBezTo>
                    <a:pt x="5812" y="488243"/>
                    <a:pt x="1888" y="495825"/>
                    <a:pt x="-84" y="504007"/>
                  </a:cubicBezTo>
                  <a:lnTo>
                    <a:pt x="-84" y="529534"/>
                  </a:lnTo>
                  <a:lnTo>
                    <a:pt x="14490" y="559156"/>
                  </a:lnTo>
                  <a:lnTo>
                    <a:pt x="21348" y="571444"/>
                  </a:lnTo>
                  <a:cubicBezTo>
                    <a:pt x="21348" y="572110"/>
                    <a:pt x="23348" y="577921"/>
                    <a:pt x="18490" y="579921"/>
                  </a:cubicBezTo>
                  <a:cubicBezTo>
                    <a:pt x="9823" y="583350"/>
                    <a:pt x="12490" y="597923"/>
                    <a:pt x="12775" y="599447"/>
                  </a:cubicBezTo>
                  <a:lnTo>
                    <a:pt x="15728" y="620117"/>
                  </a:lnTo>
                  <a:lnTo>
                    <a:pt x="16204" y="620593"/>
                  </a:lnTo>
                  <a:cubicBezTo>
                    <a:pt x="22700" y="627965"/>
                    <a:pt x="28387" y="636014"/>
                    <a:pt x="33159" y="644596"/>
                  </a:cubicBezTo>
                  <a:lnTo>
                    <a:pt x="44017" y="658597"/>
                  </a:lnTo>
                  <a:lnTo>
                    <a:pt x="45446" y="658597"/>
                  </a:lnTo>
                  <a:cubicBezTo>
                    <a:pt x="50999" y="657121"/>
                    <a:pt x="56762" y="656578"/>
                    <a:pt x="62496" y="656978"/>
                  </a:cubicBezTo>
                  <a:cubicBezTo>
                    <a:pt x="63258" y="661836"/>
                    <a:pt x="71259" y="668313"/>
                    <a:pt x="74783" y="670885"/>
                  </a:cubicBezTo>
                  <a:lnTo>
                    <a:pt x="75355" y="671361"/>
                  </a:lnTo>
                  <a:lnTo>
                    <a:pt x="95262" y="671361"/>
                  </a:lnTo>
                  <a:lnTo>
                    <a:pt x="118122" y="658502"/>
                  </a:lnTo>
                  <a:lnTo>
                    <a:pt x="153936" y="652882"/>
                  </a:lnTo>
                  <a:lnTo>
                    <a:pt x="168318" y="644024"/>
                  </a:lnTo>
                  <a:lnTo>
                    <a:pt x="198989" y="589255"/>
                  </a:lnTo>
                  <a:lnTo>
                    <a:pt x="217563" y="506578"/>
                  </a:lnTo>
                  <a:lnTo>
                    <a:pt x="247852" y="424663"/>
                  </a:lnTo>
                  <a:lnTo>
                    <a:pt x="306050" y="285503"/>
                  </a:lnTo>
                  <a:lnTo>
                    <a:pt x="306050" y="284646"/>
                  </a:lnTo>
                  <a:lnTo>
                    <a:pt x="295477" y="249784"/>
                  </a:lnTo>
                  <a:lnTo>
                    <a:pt x="317861" y="228734"/>
                  </a:lnTo>
                  <a:lnTo>
                    <a:pt x="317861" y="200159"/>
                  </a:lnTo>
                  <a:cubicBezTo>
                    <a:pt x="319547" y="192634"/>
                    <a:pt x="319547" y="184824"/>
                    <a:pt x="317861" y="177299"/>
                  </a:cubicBezTo>
                  <a:cubicBezTo>
                    <a:pt x="317118" y="175699"/>
                    <a:pt x="317118" y="173851"/>
                    <a:pt x="317861" y="172251"/>
                  </a:cubicBezTo>
                  <a:lnTo>
                    <a:pt x="325386" y="179680"/>
                  </a:lnTo>
                  <a:lnTo>
                    <a:pt x="341197" y="205303"/>
                  </a:lnTo>
                  <a:lnTo>
                    <a:pt x="341197" y="189015"/>
                  </a:lnTo>
                  <a:lnTo>
                    <a:pt x="354247" y="167203"/>
                  </a:lnTo>
                  <a:lnTo>
                    <a:pt x="346817" y="150820"/>
                  </a:lnTo>
                  <a:cubicBezTo>
                    <a:pt x="345293" y="141676"/>
                    <a:pt x="341578" y="82716"/>
                    <a:pt x="340149" y="76620"/>
                  </a:cubicBezTo>
                  <a:close/>
                  <a:moveTo>
                    <a:pt x="335482" y="187491"/>
                  </a:moveTo>
                  <a:lnTo>
                    <a:pt x="335482" y="188348"/>
                  </a:lnTo>
                  <a:lnTo>
                    <a:pt x="328148" y="176537"/>
                  </a:lnTo>
                  <a:lnTo>
                    <a:pt x="316337" y="164917"/>
                  </a:lnTo>
                  <a:lnTo>
                    <a:pt x="314718" y="166631"/>
                  </a:lnTo>
                  <a:cubicBezTo>
                    <a:pt x="311517" y="170060"/>
                    <a:pt x="310822" y="175137"/>
                    <a:pt x="313003" y="179300"/>
                  </a:cubicBezTo>
                  <a:cubicBezTo>
                    <a:pt x="314470" y="185948"/>
                    <a:pt x="314470" y="192844"/>
                    <a:pt x="313003" y="199492"/>
                  </a:cubicBezTo>
                  <a:lnTo>
                    <a:pt x="313003" y="226925"/>
                  </a:lnTo>
                  <a:lnTo>
                    <a:pt x="289953" y="248546"/>
                  </a:lnTo>
                  <a:lnTo>
                    <a:pt x="301478" y="284646"/>
                  </a:lnTo>
                  <a:lnTo>
                    <a:pt x="243566" y="423044"/>
                  </a:lnTo>
                  <a:lnTo>
                    <a:pt x="212229" y="504292"/>
                  </a:lnTo>
                  <a:lnTo>
                    <a:pt x="193845" y="586398"/>
                  </a:lnTo>
                  <a:lnTo>
                    <a:pt x="164508" y="639452"/>
                  </a:lnTo>
                  <a:lnTo>
                    <a:pt x="151935" y="647453"/>
                  </a:lnTo>
                  <a:lnTo>
                    <a:pt x="116217" y="653073"/>
                  </a:lnTo>
                  <a:lnTo>
                    <a:pt x="93261" y="665741"/>
                  </a:lnTo>
                  <a:lnTo>
                    <a:pt x="76402" y="665741"/>
                  </a:lnTo>
                  <a:cubicBezTo>
                    <a:pt x="71259" y="661741"/>
                    <a:pt x="66877" y="656883"/>
                    <a:pt x="66877" y="655359"/>
                  </a:cubicBezTo>
                  <a:cubicBezTo>
                    <a:pt x="66858" y="654264"/>
                    <a:pt x="66372" y="653225"/>
                    <a:pt x="65544" y="652501"/>
                  </a:cubicBezTo>
                  <a:cubicBezTo>
                    <a:pt x="62210" y="649930"/>
                    <a:pt x="51447" y="651549"/>
                    <a:pt x="45636" y="652501"/>
                  </a:cubicBezTo>
                  <a:lnTo>
                    <a:pt x="36874" y="641262"/>
                  </a:lnTo>
                  <a:cubicBezTo>
                    <a:pt x="32187" y="632594"/>
                    <a:pt x="26491" y="624508"/>
                    <a:pt x="19919" y="617163"/>
                  </a:cubicBezTo>
                  <a:lnTo>
                    <a:pt x="17157" y="598113"/>
                  </a:lnTo>
                  <a:cubicBezTo>
                    <a:pt x="16490" y="594970"/>
                    <a:pt x="15633" y="585445"/>
                    <a:pt x="20014" y="583731"/>
                  </a:cubicBezTo>
                  <a:cubicBezTo>
                    <a:pt x="25529" y="581150"/>
                    <a:pt x="27948" y="574616"/>
                    <a:pt x="25443" y="569062"/>
                  </a:cubicBezTo>
                  <a:lnTo>
                    <a:pt x="18395" y="556299"/>
                  </a:lnTo>
                  <a:lnTo>
                    <a:pt x="4393" y="528391"/>
                  </a:lnTo>
                  <a:lnTo>
                    <a:pt x="4393" y="503435"/>
                  </a:lnTo>
                  <a:cubicBezTo>
                    <a:pt x="6489" y="496101"/>
                    <a:pt x="10194" y="489329"/>
                    <a:pt x="15252" y="483623"/>
                  </a:cubicBezTo>
                  <a:lnTo>
                    <a:pt x="15823" y="482956"/>
                  </a:lnTo>
                  <a:lnTo>
                    <a:pt x="15823" y="464668"/>
                  </a:lnTo>
                  <a:lnTo>
                    <a:pt x="32016" y="464668"/>
                  </a:lnTo>
                  <a:lnTo>
                    <a:pt x="63829" y="395041"/>
                  </a:lnTo>
                  <a:lnTo>
                    <a:pt x="63829" y="395041"/>
                  </a:lnTo>
                  <a:lnTo>
                    <a:pt x="63829" y="382277"/>
                  </a:lnTo>
                  <a:lnTo>
                    <a:pt x="69640" y="354464"/>
                  </a:lnTo>
                  <a:lnTo>
                    <a:pt x="55352" y="325889"/>
                  </a:lnTo>
                  <a:lnTo>
                    <a:pt x="55352" y="280074"/>
                  </a:lnTo>
                  <a:lnTo>
                    <a:pt x="72307" y="233592"/>
                  </a:lnTo>
                  <a:lnTo>
                    <a:pt x="72307" y="211684"/>
                  </a:lnTo>
                  <a:cubicBezTo>
                    <a:pt x="77831" y="209494"/>
                    <a:pt x="96976" y="202159"/>
                    <a:pt x="100882" y="200921"/>
                  </a:cubicBezTo>
                  <a:cubicBezTo>
                    <a:pt x="106768" y="200207"/>
                    <a:pt x="112712" y="200207"/>
                    <a:pt x="118598" y="200921"/>
                  </a:cubicBezTo>
                  <a:lnTo>
                    <a:pt x="146316" y="200921"/>
                  </a:lnTo>
                  <a:lnTo>
                    <a:pt x="146983" y="200921"/>
                  </a:lnTo>
                  <a:cubicBezTo>
                    <a:pt x="155612" y="193720"/>
                    <a:pt x="163851" y="186053"/>
                    <a:pt x="171652" y="177966"/>
                  </a:cubicBezTo>
                  <a:cubicBezTo>
                    <a:pt x="178701" y="170917"/>
                    <a:pt x="189559" y="177966"/>
                    <a:pt x="189940" y="177966"/>
                  </a:cubicBezTo>
                  <a:lnTo>
                    <a:pt x="191083" y="178633"/>
                  </a:lnTo>
                  <a:lnTo>
                    <a:pt x="214515" y="167774"/>
                  </a:lnTo>
                  <a:lnTo>
                    <a:pt x="227564" y="129674"/>
                  </a:lnTo>
                  <a:lnTo>
                    <a:pt x="238994" y="99861"/>
                  </a:lnTo>
                  <a:lnTo>
                    <a:pt x="238994" y="89574"/>
                  </a:lnTo>
                  <a:lnTo>
                    <a:pt x="242899" y="81954"/>
                  </a:lnTo>
                  <a:lnTo>
                    <a:pt x="251758" y="92050"/>
                  </a:lnTo>
                  <a:lnTo>
                    <a:pt x="253472" y="91098"/>
                  </a:lnTo>
                  <a:cubicBezTo>
                    <a:pt x="262483" y="85878"/>
                    <a:pt x="271808" y="81201"/>
                    <a:pt x="281380" y="77096"/>
                  </a:cubicBezTo>
                  <a:cubicBezTo>
                    <a:pt x="286219" y="75315"/>
                    <a:pt x="289819" y="71181"/>
                    <a:pt x="290905" y="66142"/>
                  </a:cubicBezTo>
                  <a:cubicBezTo>
                    <a:pt x="291458" y="64247"/>
                    <a:pt x="292363" y="62466"/>
                    <a:pt x="293572" y="60904"/>
                  </a:cubicBezTo>
                  <a:cubicBezTo>
                    <a:pt x="294601" y="59961"/>
                    <a:pt x="295134" y="58580"/>
                    <a:pt x="295001" y="57189"/>
                  </a:cubicBezTo>
                  <a:cubicBezTo>
                    <a:pt x="295001" y="51474"/>
                    <a:pt x="286143" y="42711"/>
                    <a:pt x="282999" y="39758"/>
                  </a:cubicBezTo>
                  <a:lnTo>
                    <a:pt x="282999" y="22232"/>
                  </a:lnTo>
                  <a:lnTo>
                    <a:pt x="295953" y="14421"/>
                  </a:lnTo>
                  <a:lnTo>
                    <a:pt x="304431" y="3373"/>
                  </a:lnTo>
                  <a:lnTo>
                    <a:pt x="308717" y="3373"/>
                  </a:lnTo>
                  <a:lnTo>
                    <a:pt x="322338" y="38710"/>
                  </a:lnTo>
                  <a:cubicBezTo>
                    <a:pt x="322338" y="38710"/>
                    <a:pt x="333673" y="71286"/>
                    <a:pt x="335101" y="76810"/>
                  </a:cubicBezTo>
                  <a:cubicBezTo>
                    <a:pt x="336054" y="80811"/>
                    <a:pt x="339007" y="122911"/>
                    <a:pt x="340626" y="150248"/>
                  </a:cubicBezTo>
                  <a:lnTo>
                    <a:pt x="347484" y="165583"/>
                  </a:lnTo>
                  <a:close/>
                </a:path>
              </a:pathLst>
            </a:custGeom>
            <a:solidFill>
              <a:srgbClr val="E0E0E0"/>
            </a:solidFill>
            <a:ln w="3175" cap="flat">
              <a:solidFill>
                <a:schemeClr val="bg1">
                  <a:alpha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alpha val="35000"/>
                  </a:prstClr>
                </a:solidFill>
                <a:effectLst/>
                <a:uLnTx/>
                <a:uFillTx/>
                <a:latin typeface="Calibri" panose="020F0502020204030204"/>
                <a:ea typeface="+mn-ea"/>
                <a:cs typeface="+mn-cs"/>
              </a:endParaRPr>
            </a:p>
          </p:txBody>
        </p:sp>
      </p:grpSp>
      <p:grpSp>
        <p:nvGrpSpPr>
          <p:cNvPr id="258" name="Group 257">
            <a:extLst>
              <a:ext uri="{FF2B5EF4-FFF2-40B4-BE49-F238E27FC236}">
                <a16:creationId xmlns:a16="http://schemas.microsoft.com/office/drawing/2014/main" id="{F44ACA8C-6C3D-DFA4-6415-6C203AC4581F}"/>
              </a:ext>
            </a:extLst>
          </p:cNvPr>
          <p:cNvGrpSpPr/>
          <p:nvPr userDrawn="1"/>
        </p:nvGrpSpPr>
        <p:grpSpPr>
          <a:xfrm>
            <a:off x="7699124" y="998627"/>
            <a:ext cx="640080" cy="640080"/>
            <a:chOff x="6757669" y="1025003"/>
            <a:chExt cx="640080" cy="640080"/>
          </a:xfrm>
        </p:grpSpPr>
        <p:sp>
          <p:nvSpPr>
            <p:cNvPr id="259" name="Flowchart: Connector 258">
              <a:extLst>
                <a:ext uri="{FF2B5EF4-FFF2-40B4-BE49-F238E27FC236}">
                  <a16:creationId xmlns:a16="http://schemas.microsoft.com/office/drawing/2014/main" id="{E4D56220-C23A-C61E-4BC1-C34937D31DB5}"/>
                </a:ext>
              </a:extLst>
            </p:cNvPr>
            <p:cNvSpPr/>
            <p:nvPr/>
          </p:nvSpPr>
          <p:spPr>
            <a:xfrm>
              <a:off x="6757669" y="1025003"/>
              <a:ext cx="640080" cy="640080"/>
            </a:xfrm>
            <a:prstGeom prst="flowChartConnector">
              <a:avLst/>
            </a:prstGeom>
            <a:noFill/>
            <a:ln w="19050">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0" name="Flowchart: Connector 259">
              <a:extLst>
                <a:ext uri="{FF2B5EF4-FFF2-40B4-BE49-F238E27FC236}">
                  <a16:creationId xmlns:a16="http://schemas.microsoft.com/office/drawing/2014/main" id="{40EA9433-AFEB-ED63-3E34-A4C58F5B3DAD}"/>
                </a:ext>
              </a:extLst>
            </p:cNvPr>
            <p:cNvSpPr/>
            <p:nvPr/>
          </p:nvSpPr>
          <p:spPr>
            <a:xfrm>
              <a:off x="6840641" y="1116443"/>
              <a:ext cx="457200" cy="457200"/>
            </a:xfrm>
            <a:prstGeom prst="flowChartConnector">
              <a:avLst/>
            </a:prstGeom>
            <a:noFill/>
            <a:ln w="57150">
              <a:solidFill>
                <a:srgbClr val="EAD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Content Placeholder 3">
            <a:extLst>
              <a:ext uri="{FF2B5EF4-FFF2-40B4-BE49-F238E27FC236}">
                <a16:creationId xmlns:a16="http://schemas.microsoft.com/office/drawing/2014/main" id="{DDB53F2C-2005-B7DA-FECD-DFEB6727FE56}"/>
              </a:ext>
            </a:extLst>
          </p:cNvPr>
          <p:cNvSpPr>
            <a:spLocks noGrp="1"/>
          </p:cNvSpPr>
          <p:nvPr>
            <p:ph sz="half" idx="2"/>
          </p:nvPr>
        </p:nvSpPr>
        <p:spPr>
          <a:xfrm>
            <a:off x="6096000" y="1030161"/>
            <a:ext cx="5676900" cy="5134940"/>
          </a:xfrm>
        </p:spPr>
        <p:txBody>
          <a:bodyPr/>
          <a:lstStyle>
            <a:lvl1pPr>
              <a:lnSpc>
                <a:spcPct val="105000"/>
              </a:lnSpc>
              <a:spcBef>
                <a:spcPts val="600"/>
              </a:spcBef>
              <a:spcAft>
                <a:spcPts val="800"/>
              </a:spcAft>
              <a:defRPr sz="1400"/>
            </a:lvl1pPr>
            <a:lvl2pPr>
              <a:lnSpc>
                <a:spcPct val="105000"/>
              </a:lnSpc>
              <a:spcBef>
                <a:spcPts val="600"/>
              </a:spcBef>
              <a:spcAft>
                <a:spcPts val="800"/>
              </a:spcAft>
              <a:defRPr sz="1200"/>
            </a:lvl2pPr>
            <a:lvl3pPr>
              <a:lnSpc>
                <a:spcPct val="105000"/>
              </a:lnSpc>
              <a:spcBef>
                <a:spcPts val="600"/>
              </a:spcBef>
              <a:spcAft>
                <a:spcPts val="800"/>
              </a:spcAft>
              <a:defRPr/>
            </a:lvl3pPr>
            <a:lvl4pPr>
              <a:lnSpc>
                <a:spcPct val="105000"/>
              </a:lnSpc>
              <a:spcBef>
                <a:spcPts val="600"/>
              </a:spcBef>
              <a:spcAft>
                <a:spcPts val="800"/>
              </a:spcAft>
              <a:defRPr/>
            </a:lvl4pPr>
            <a:lvl5pPr>
              <a:lnSpc>
                <a:spcPct val="105000"/>
              </a:lnSpc>
              <a:spcBef>
                <a:spcPts val="6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a:extLst>
              <a:ext uri="{FF2B5EF4-FFF2-40B4-BE49-F238E27FC236}">
                <a16:creationId xmlns:a16="http://schemas.microsoft.com/office/drawing/2014/main" id="{D3F3DFCC-0FDD-F14F-2D50-2736947809EC}"/>
              </a:ext>
            </a:extLst>
          </p:cNvPr>
          <p:cNvSpPr>
            <a:spLocks noGrp="1"/>
          </p:cNvSpPr>
          <p:nvPr>
            <p:ph type="dt" sz="half" idx="10"/>
          </p:nvPr>
        </p:nvSpPr>
        <p:spPr>
          <a:xfrm>
            <a:off x="4277103" y="6311900"/>
            <a:ext cx="2743200" cy="365125"/>
          </a:xfrm>
          <a:prstGeom prst="rect">
            <a:avLst/>
          </a:prstGeom>
        </p:spPr>
        <p:txBody>
          <a:bodyPr/>
          <a:lstStyle/>
          <a:p>
            <a:fld id="{154DC043-8CB0-4AFD-A39A-0D651F9886FE}" type="datetimeFigureOut">
              <a:rPr lang="en-ZA" smtClean="0"/>
              <a:t>2025/01/22</a:t>
            </a:fld>
            <a:endParaRPr lang="en-ZA"/>
          </a:p>
        </p:txBody>
      </p:sp>
      <p:cxnSp>
        <p:nvCxnSpPr>
          <p:cNvPr id="7" name="Straight Connector 6">
            <a:extLst>
              <a:ext uri="{FF2B5EF4-FFF2-40B4-BE49-F238E27FC236}">
                <a16:creationId xmlns:a16="http://schemas.microsoft.com/office/drawing/2014/main" id="{DB2F30BA-268C-6EC0-1DC0-D3934872F1CB}"/>
              </a:ext>
            </a:extLst>
          </p:cNvPr>
          <p:cNvCxnSpPr>
            <a:cxnSpLocks/>
          </p:cNvCxnSpPr>
          <p:nvPr userDrawn="1"/>
        </p:nvCxnSpPr>
        <p:spPr>
          <a:xfrm>
            <a:off x="86264" y="907085"/>
            <a:ext cx="5676900"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2" name="Title 1">
            <a:extLst>
              <a:ext uri="{FF2B5EF4-FFF2-40B4-BE49-F238E27FC236}">
                <a16:creationId xmlns:a16="http://schemas.microsoft.com/office/drawing/2014/main" id="{31C00896-0BE7-7CCC-9F99-80D5DF394FC4}"/>
              </a:ext>
            </a:extLst>
          </p:cNvPr>
          <p:cNvSpPr>
            <a:spLocks noGrp="1"/>
          </p:cNvSpPr>
          <p:nvPr>
            <p:ph type="title"/>
          </p:nvPr>
        </p:nvSpPr>
        <p:spPr>
          <a:xfrm>
            <a:off x="86264" y="146198"/>
            <a:ext cx="10515600" cy="534838"/>
          </a:xfrm>
        </p:spPr>
        <p:txBody>
          <a:bodyPr>
            <a:normAutofit/>
          </a:bodyPr>
          <a:lstStyle>
            <a:lvl1pPr>
              <a:defRPr sz="2400" b="1"/>
            </a:lvl1pPr>
          </a:lstStyle>
          <a:p>
            <a:r>
              <a:rPr lang="en-US"/>
              <a:t>Click to edit Master title style</a:t>
            </a:r>
            <a:endParaRPr lang="en-ZA"/>
          </a:p>
        </p:txBody>
      </p:sp>
    </p:spTree>
    <p:extLst>
      <p:ext uri="{BB962C8B-B14F-4D97-AF65-F5344CB8AC3E}">
        <p14:creationId xmlns:p14="http://schemas.microsoft.com/office/powerpoint/2010/main" val="37057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F3D74-7F55-00D2-9802-86078B5B94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0ED9BDB-EB31-A98B-394D-F5F86EBD2160}"/>
              </a:ext>
            </a:extLst>
          </p:cNvPr>
          <p:cNvSpPr>
            <a:spLocks noGrp="1"/>
          </p:cNvSpPr>
          <p:nvPr>
            <p:ph type="dt" sz="half" idx="10"/>
          </p:nvPr>
        </p:nvSpPr>
        <p:spPr>
          <a:xfrm>
            <a:off x="4277103" y="6311900"/>
            <a:ext cx="2743200" cy="365125"/>
          </a:xfrm>
          <a:prstGeom prst="rect">
            <a:avLst/>
          </a:prstGeom>
        </p:spPr>
        <p:txBody>
          <a:bodyPr/>
          <a:lstStyle/>
          <a:p>
            <a:fld id="{154DC043-8CB0-4AFD-A39A-0D651F9886FE}" type="datetimeFigureOut">
              <a:rPr lang="en-ZA" smtClean="0"/>
              <a:t>2025/01/22</a:t>
            </a:fld>
            <a:endParaRPr lang="en-ZA"/>
          </a:p>
        </p:txBody>
      </p:sp>
      <p:sp>
        <p:nvSpPr>
          <p:cNvPr id="9" name="Title Placeholder 1">
            <a:extLst>
              <a:ext uri="{FF2B5EF4-FFF2-40B4-BE49-F238E27FC236}">
                <a16:creationId xmlns:a16="http://schemas.microsoft.com/office/drawing/2014/main" id="{7ACD8C2D-7BD8-DE5E-D5E5-5E46A202C6D6}"/>
              </a:ext>
            </a:extLst>
          </p:cNvPr>
          <p:cNvSpPr>
            <a:spLocks noGrp="1"/>
          </p:cNvSpPr>
          <p:nvPr>
            <p:ph type="title" hasCustomPrompt="1"/>
          </p:nvPr>
        </p:nvSpPr>
        <p:spPr>
          <a:xfrm>
            <a:off x="0" y="1"/>
            <a:ext cx="11353800" cy="1000948"/>
          </a:xfrm>
          <a:prstGeom prst="rect">
            <a:avLst/>
          </a:prstGeom>
        </p:spPr>
        <p:txBody>
          <a:bodyPr vert="horz" lIns="91440" tIns="45720" rIns="91440" bIns="45720" rtlCol="0" anchor="ctr">
            <a:normAutofit/>
          </a:bodyPr>
          <a:lstStyle>
            <a:lvl1pPr>
              <a:defRPr sz="2400" b="1">
                <a:latin typeface="+mj-lt"/>
              </a:defRPr>
            </a:lvl1pPr>
          </a:lstStyle>
          <a:p>
            <a:r>
              <a:rPr lang="en-US"/>
              <a:t>Click to edit Master title </a:t>
            </a:r>
            <a:br>
              <a:rPr lang="en-US"/>
            </a:br>
            <a:r>
              <a:rPr lang="en-US"/>
              <a:t>style</a:t>
            </a:r>
            <a:endParaRPr lang="en-ZA"/>
          </a:p>
        </p:txBody>
      </p:sp>
      <p:cxnSp>
        <p:nvCxnSpPr>
          <p:cNvPr id="11" name="Straight Connector 10">
            <a:extLst>
              <a:ext uri="{FF2B5EF4-FFF2-40B4-BE49-F238E27FC236}">
                <a16:creationId xmlns:a16="http://schemas.microsoft.com/office/drawing/2014/main" id="{861E5989-07F6-D140-60C3-23BC79719A08}"/>
              </a:ext>
            </a:extLst>
          </p:cNvPr>
          <p:cNvCxnSpPr>
            <a:cxnSpLocks/>
          </p:cNvCxnSpPr>
          <p:nvPr userDrawn="1"/>
        </p:nvCxnSpPr>
        <p:spPr>
          <a:xfrm>
            <a:off x="0" y="1000949"/>
            <a:ext cx="5676900" cy="0"/>
          </a:xfrm>
          <a:prstGeom prst="line">
            <a:avLst/>
          </a:prstGeom>
          <a:ln w="5715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5873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3A18-A1F9-24D9-3A1F-390965E75D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95F923-85BA-89AB-F98D-B44409A1A96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2470EB-6E9F-B3C4-DF33-37D14660FE5F}"/>
              </a:ext>
            </a:extLst>
          </p:cNvPr>
          <p:cNvSpPr>
            <a:spLocks noGrp="1"/>
          </p:cNvSpPr>
          <p:nvPr>
            <p:ph type="dt" sz="half" idx="10"/>
          </p:nvPr>
        </p:nvSpPr>
        <p:spPr/>
        <p:txBody>
          <a:bodyPr/>
          <a:lstStyle/>
          <a:p>
            <a:fld id="{DE0AFCD7-58D0-284B-9512-E746A542E8AE}" type="datetimeFigureOut">
              <a:rPr lang="en-US" smtClean="0"/>
              <a:t>1/22/25</a:t>
            </a:fld>
            <a:endParaRPr lang="en-US"/>
          </a:p>
        </p:txBody>
      </p:sp>
      <p:sp>
        <p:nvSpPr>
          <p:cNvPr id="5" name="Footer Placeholder 4">
            <a:extLst>
              <a:ext uri="{FF2B5EF4-FFF2-40B4-BE49-F238E27FC236}">
                <a16:creationId xmlns:a16="http://schemas.microsoft.com/office/drawing/2014/main" id="{EEBF5DB7-C7C0-4F09-1E6F-C9126182F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5EDAF-8878-6CBA-40B9-9AB53E4BAA35}"/>
              </a:ext>
            </a:extLst>
          </p:cNvPr>
          <p:cNvSpPr>
            <a:spLocks noGrp="1"/>
          </p:cNvSpPr>
          <p:nvPr>
            <p:ph type="sldNum" sz="quarter" idx="12"/>
          </p:nvPr>
        </p:nvSpPr>
        <p:spPr/>
        <p:txBody>
          <a:bodyPr/>
          <a:lstStyle/>
          <a:p>
            <a:fld id="{020A32C6-F8FB-EA4D-A88B-57B61D03A5B5}" type="slidenum">
              <a:rPr lang="en-US" smtClean="0"/>
              <a:t>‹#›</a:t>
            </a:fld>
            <a:endParaRPr lang="en-US"/>
          </a:p>
        </p:txBody>
      </p:sp>
    </p:spTree>
    <p:extLst>
      <p:ext uri="{BB962C8B-B14F-4D97-AF65-F5344CB8AC3E}">
        <p14:creationId xmlns:p14="http://schemas.microsoft.com/office/powerpoint/2010/main" val="161899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1C04-2B2C-9E52-DA38-06856C04D05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143986B-C52F-2E95-4506-1653DEFDFE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842E4F-9068-3C7E-6525-273503350540}"/>
              </a:ext>
            </a:extLst>
          </p:cNvPr>
          <p:cNvSpPr>
            <a:spLocks noGrp="1"/>
          </p:cNvSpPr>
          <p:nvPr>
            <p:ph type="dt" sz="half" idx="10"/>
          </p:nvPr>
        </p:nvSpPr>
        <p:spPr/>
        <p:txBody>
          <a:bodyPr/>
          <a:lstStyle/>
          <a:p>
            <a:fld id="{DE0AFCD7-58D0-284B-9512-E746A542E8AE}" type="datetimeFigureOut">
              <a:rPr lang="en-US" smtClean="0"/>
              <a:t>1/22/25</a:t>
            </a:fld>
            <a:endParaRPr lang="en-US"/>
          </a:p>
        </p:txBody>
      </p:sp>
      <p:sp>
        <p:nvSpPr>
          <p:cNvPr id="5" name="Footer Placeholder 4">
            <a:extLst>
              <a:ext uri="{FF2B5EF4-FFF2-40B4-BE49-F238E27FC236}">
                <a16:creationId xmlns:a16="http://schemas.microsoft.com/office/drawing/2014/main" id="{FA6172FD-CF11-F9A0-EB6C-1AFF77CD6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5794D-B221-EB95-D43B-D130F7DD0F63}"/>
              </a:ext>
            </a:extLst>
          </p:cNvPr>
          <p:cNvSpPr>
            <a:spLocks noGrp="1"/>
          </p:cNvSpPr>
          <p:nvPr>
            <p:ph type="sldNum" sz="quarter" idx="12"/>
          </p:nvPr>
        </p:nvSpPr>
        <p:spPr/>
        <p:txBody>
          <a:bodyPr/>
          <a:lstStyle/>
          <a:p>
            <a:fld id="{020A32C6-F8FB-EA4D-A88B-57B61D03A5B5}" type="slidenum">
              <a:rPr lang="en-US" smtClean="0"/>
              <a:t>‹#›</a:t>
            </a:fld>
            <a:endParaRPr lang="en-US"/>
          </a:p>
        </p:txBody>
      </p:sp>
    </p:spTree>
    <p:extLst>
      <p:ext uri="{BB962C8B-B14F-4D97-AF65-F5344CB8AC3E}">
        <p14:creationId xmlns:p14="http://schemas.microsoft.com/office/powerpoint/2010/main" val="158592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DB5A-14B4-DBB7-FBB6-9B1A712F18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70B737-C521-C78B-9E30-FDC0DDE8555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3767FB5-43B2-3354-F4CE-8243C685CD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5B00061-0F43-B8C1-F0CD-EBA8A760DE6B}"/>
              </a:ext>
            </a:extLst>
          </p:cNvPr>
          <p:cNvSpPr>
            <a:spLocks noGrp="1"/>
          </p:cNvSpPr>
          <p:nvPr>
            <p:ph type="dt" sz="half" idx="10"/>
          </p:nvPr>
        </p:nvSpPr>
        <p:spPr/>
        <p:txBody>
          <a:bodyPr/>
          <a:lstStyle/>
          <a:p>
            <a:fld id="{DE0AFCD7-58D0-284B-9512-E746A542E8AE}" type="datetimeFigureOut">
              <a:rPr lang="en-US" smtClean="0"/>
              <a:t>1/22/25</a:t>
            </a:fld>
            <a:endParaRPr lang="en-US"/>
          </a:p>
        </p:txBody>
      </p:sp>
      <p:sp>
        <p:nvSpPr>
          <p:cNvPr id="6" name="Footer Placeholder 5">
            <a:extLst>
              <a:ext uri="{FF2B5EF4-FFF2-40B4-BE49-F238E27FC236}">
                <a16:creationId xmlns:a16="http://schemas.microsoft.com/office/drawing/2014/main" id="{A08ECD7E-1AED-8EF0-E62A-AF2B69AF1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214F6-82BB-53A2-0A45-EF82B969ACAA}"/>
              </a:ext>
            </a:extLst>
          </p:cNvPr>
          <p:cNvSpPr>
            <a:spLocks noGrp="1"/>
          </p:cNvSpPr>
          <p:nvPr>
            <p:ph type="sldNum" sz="quarter" idx="12"/>
          </p:nvPr>
        </p:nvSpPr>
        <p:spPr/>
        <p:txBody>
          <a:bodyPr/>
          <a:lstStyle/>
          <a:p>
            <a:fld id="{020A32C6-F8FB-EA4D-A88B-57B61D03A5B5}" type="slidenum">
              <a:rPr lang="en-US" smtClean="0"/>
              <a:t>‹#›</a:t>
            </a:fld>
            <a:endParaRPr lang="en-US"/>
          </a:p>
        </p:txBody>
      </p:sp>
    </p:spTree>
    <p:extLst>
      <p:ext uri="{BB962C8B-B14F-4D97-AF65-F5344CB8AC3E}">
        <p14:creationId xmlns:p14="http://schemas.microsoft.com/office/powerpoint/2010/main" val="160535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7F6F-A362-8F68-A872-FD86437DFDF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1705E80-006B-F75B-DB26-FEB8ED95FF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6CD489-4262-4D9A-889F-E8C65F4EE80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A6F30DB-282B-4B77-E2FD-D075AF52F0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6C26AD-4062-D012-21CD-55DCF29FC62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A79DFFE-4BDE-FF48-DAFC-31E57CC7FEC6}"/>
              </a:ext>
            </a:extLst>
          </p:cNvPr>
          <p:cNvSpPr>
            <a:spLocks noGrp="1"/>
          </p:cNvSpPr>
          <p:nvPr>
            <p:ph type="dt" sz="half" idx="10"/>
          </p:nvPr>
        </p:nvSpPr>
        <p:spPr/>
        <p:txBody>
          <a:bodyPr/>
          <a:lstStyle/>
          <a:p>
            <a:fld id="{DE0AFCD7-58D0-284B-9512-E746A542E8AE}" type="datetimeFigureOut">
              <a:rPr lang="en-US" smtClean="0"/>
              <a:t>1/22/25</a:t>
            </a:fld>
            <a:endParaRPr lang="en-US"/>
          </a:p>
        </p:txBody>
      </p:sp>
      <p:sp>
        <p:nvSpPr>
          <p:cNvPr id="8" name="Footer Placeholder 7">
            <a:extLst>
              <a:ext uri="{FF2B5EF4-FFF2-40B4-BE49-F238E27FC236}">
                <a16:creationId xmlns:a16="http://schemas.microsoft.com/office/drawing/2014/main" id="{C3394AA5-08BC-3620-5446-43CA120742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60B9D2-D6B0-63A9-9B9D-F088F24C1C42}"/>
              </a:ext>
            </a:extLst>
          </p:cNvPr>
          <p:cNvSpPr>
            <a:spLocks noGrp="1"/>
          </p:cNvSpPr>
          <p:nvPr>
            <p:ph type="sldNum" sz="quarter" idx="12"/>
          </p:nvPr>
        </p:nvSpPr>
        <p:spPr/>
        <p:txBody>
          <a:bodyPr/>
          <a:lstStyle/>
          <a:p>
            <a:fld id="{020A32C6-F8FB-EA4D-A88B-57B61D03A5B5}" type="slidenum">
              <a:rPr lang="en-US" smtClean="0"/>
              <a:t>‹#›</a:t>
            </a:fld>
            <a:endParaRPr lang="en-US"/>
          </a:p>
        </p:txBody>
      </p:sp>
    </p:spTree>
    <p:extLst>
      <p:ext uri="{BB962C8B-B14F-4D97-AF65-F5344CB8AC3E}">
        <p14:creationId xmlns:p14="http://schemas.microsoft.com/office/powerpoint/2010/main" val="322969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B3CF-FB04-49FF-F244-03BCC315B20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777D811-9CCF-09BC-7AF9-923CED4C4345}"/>
              </a:ext>
            </a:extLst>
          </p:cNvPr>
          <p:cNvSpPr>
            <a:spLocks noGrp="1"/>
          </p:cNvSpPr>
          <p:nvPr>
            <p:ph type="dt" sz="half" idx="10"/>
          </p:nvPr>
        </p:nvSpPr>
        <p:spPr/>
        <p:txBody>
          <a:bodyPr/>
          <a:lstStyle/>
          <a:p>
            <a:fld id="{DE0AFCD7-58D0-284B-9512-E746A542E8AE}" type="datetimeFigureOut">
              <a:rPr lang="en-US" smtClean="0"/>
              <a:t>1/22/25</a:t>
            </a:fld>
            <a:endParaRPr lang="en-US"/>
          </a:p>
        </p:txBody>
      </p:sp>
      <p:sp>
        <p:nvSpPr>
          <p:cNvPr id="4" name="Footer Placeholder 3">
            <a:extLst>
              <a:ext uri="{FF2B5EF4-FFF2-40B4-BE49-F238E27FC236}">
                <a16:creationId xmlns:a16="http://schemas.microsoft.com/office/drawing/2014/main" id="{45FA03A6-9395-576E-4A8B-36550ED4EB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2C4D19-4288-3AD5-0F84-87D3C87E1D2E}"/>
              </a:ext>
            </a:extLst>
          </p:cNvPr>
          <p:cNvSpPr>
            <a:spLocks noGrp="1"/>
          </p:cNvSpPr>
          <p:nvPr>
            <p:ph type="sldNum" sz="quarter" idx="12"/>
          </p:nvPr>
        </p:nvSpPr>
        <p:spPr/>
        <p:txBody>
          <a:bodyPr/>
          <a:lstStyle/>
          <a:p>
            <a:fld id="{020A32C6-F8FB-EA4D-A88B-57B61D03A5B5}" type="slidenum">
              <a:rPr lang="en-US" smtClean="0"/>
              <a:t>‹#›</a:t>
            </a:fld>
            <a:endParaRPr lang="en-US"/>
          </a:p>
        </p:txBody>
      </p:sp>
    </p:spTree>
    <p:extLst>
      <p:ext uri="{BB962C8B-B14F-4D97-AF65-F5344CB8AC3E}">
        <p14:creationId xmlns:p14="http://schemas.microsoft.com/office/powerpoint/2010/main" val="176154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E2BCA2-9715-3E5B-BC44-2994E256B80E}"/>
              </a:ext>
            </a:extLst>
          </p:cNvPr>
          <p:cNvSpPr>
            <a:spLocks noGrp="1"/>
          </p:cNvSpPr>
          <p:nvPr>
            <p:ph type="dt" sz="half" idx="10"/>
          </p:nvPr>
        </p:nvSpPr>
        <p:spPr/>
        <p:txBody>
          <a:bodyPr/>
          <a:lstStyle/>
          <a:p>
            <a:fld id="{DE0AFCD7-58D0-284B-9512-E746A542E8AE}" type="datetimeFigureOut">
              <a:rPr lang="en-US" smtClean="0"/>
              <a:t>1/22/25</a:t>
            </a:fld>
            <a:endParaRPr lang="en-US"/>
          </a:p>
        </p:txBody>
      </p:sp>
      <p:sp>
        <p:nvSpPr>
          <p:cNvPr id="3" name="Footer Placeholder 2">
            <a:extLst>
              <a:ext uri="{FF2B5EF4-FFF2-40B4-BE49-F238E27FC236}">
                <a16:creationId xmlns:a16="http://schemas.microsoft.com/office/drawing/2014/main" id="{014A9A7D-F511-8190-49E3-3C59223DC5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45FB10-78DD-6A71-E37A-A028872F38E7}"/>
              </a:ext>
            </a:extLst>
          </p:cNvPr>
          <p:cNvSpPr>
            <a:spLocks noGrp="1"/>
          </p:cNvSpPr>
          <p:nvPr>
            <p:ph type="sldNum" sz="quarter" idx="12"/>
          </p:nvPr>
        </p:nvSpPr>
        <p:spPr/>
        <p:txBody>
          <a:bodyPr/>
          <a:lstStyle/>
          <a:p>
            <a:fld id="{020A32C6-F8FB-EA4D-A88B-57B61D03A5B5}" type="slidenum">
              <a:rPr lang="en-US" smtClean="0"/>
              <a:t>‹#›</a:t>
            </a:fld>
            <a:endParaRPr lang="en-US"/>
          </a:p>
        </p:txBody>
      </p:sp>
    </p:spTree>
    <p:extLst>
      <p:ext uri="{BB962C8B-B14F-4D97-AF65-F5344CB8AC3E}">
        <p14:creationId xmlns:p14="http://schemas.microsoft.com/office/powerpoint/2010/main" val="249647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7031-CC03-F191-7C8C-0D7CF17434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863321B-3A9F-0F99-784F-D6C61F175B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F6BF56E-5707-AA4C-3A38-EFD6E4293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8893E4E-476C-E94C-5061-ED90B6C6C0F8}"/>
              </a:ext>
            </a:extLst>
          </p:cNvPr>
          <p:cNvSpPr>
            <a:spLocks noGrp="1"/>
          </p:cNvSpPr>
          <p:nvPr>
            <p:ph type="dt" sz="half" idx="10"/>
          </p:nvPr>
        </p:nvSpPr>
        <p:spPr/>
        <p:txBody>
          <a:bodyPr/>
          <a:lstStyle/>
          <a:p>
            <a:fld id="{DE0AFCD7-58D0-284B-9512-E746A542E8AE}" type="datetimeFigureOut">
              <a:rPr lang="en-US" smtClean="0"/>
              <a:t>1/22/25</a:t>
            </a:fld>
            <a:endParaRPr lang="en-US"/>
          </a:p>
        </p:txBody>
      </p:sp>
      <p:sp>
        <p:nvSpPr>
          <p:cNvPr id="6" name="Footer Placeholder 5">
            <a:extLst>
              <a:ext uri="{FF2B5EF4-FFF2-40B4-BE49-F238E27FC236}">
                <a16:creationId xmlns:a16="http://schemas.microsoft.com/office/drawing/2014/main" id="{5ABA54B9-3868-A394-C064-83E57822B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3F549-853A-7ED8-40DA-7450289BD4EA}"/>
              </a:ext>
            </a:extLst>
          </p:cNvPr>
          <p:cNvSpPr>
            <a:spLocks noGrp="1"/>
          </p:cNvSpPr>
          <p:nvPr>
            <p:ph type="sldNum" sz="quarter" idx="12"/>
          </p:nvPr>
        </p:nvSpPr>
        <p:spPr/>
        <p:txBody>
          <a:bodyPr/>
          <a:lstStyle/>
          <a:p>
            <a:fld id="{020A32C6-F8FB-EA4D-A88B-57B61D03A5B5}" type="slidenum">
              <a:rPr lang="en-US" smtClean="0"/>
              <a:t>‹#›</a:t>
            </a:fld>
            <a:endParaRPr lang="en-US"/>
          </a:p>
        </p:txBody>
      </p:sp>
    </p:spTree>
    <p:extLst>
      <p:ext uri="{BB962C8B-B14F-4D97-AF65-F5344CB8AC3E}">
        <p14:creationId xmlns:p14="http://schemas.microsoft.com/office/powerpoint/2010/main" val="368402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0F624-7958-15C3-5407-012CD9B6DD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2710135-65A4-ED24-909F-D3350C0BF9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5DCBE1-092E-5840-5BD5-442FC60F4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3FDD6B-2BDD-D745-9877-59D427B6B673}"/>
              </a:ext>
            </a:extLst>
          </p:cNvPr>
          <p:cNvSpPr>
            <a:spLocks noGrp="1"/>
          </p:cNvSpPr>
          <p:nvPr>
            <p:ph type="dt" sz="half" idx="10"/>
          </p:nvPr>
        </p:nvSpPr>
        <p:spPr/>
        <p:txBody>
          <a:bodyPr/>
          <a:lstStyle/>
          <a:p>
            <a:fld id="{DE0AFCD7-58D0-284B-9512-E746A542E8AE}" type="datetimeFigureOut">
              <a:rPr lang="en-US" smtClean="0"/>
              <a:t>1/22/25</a:t>
            </a:fld>
            <a:endParaRPr lang="en-US"/>
          </a:p>
        </p:txBody>
      </p:sp>
      <p:sp>
        <p:nvSpPr>
          <p:cNvPr id="6" name="Footer Placeholder 5">
            <a:extLst>
              <a:ext uri="{FF2B5EF4-FFF2-40B4-BE49-F238E27FC236}">
                <a16:creationId xmlns:a16="http://schemas.microsoft.com/office/drawing/2014/main" id="{461C0651-2796-2EE6-7696-2272140B9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CA3E6-7BE6-81DF-D35B-111D5B7FC3E1}"/>
              </a:ext>
            </a:extLst>
          </p:cNvPr>
          <p:cNvSpPr>
            <a:spLocks noGrp="1"/>
          </p:cNvSpPr>
          <p:nvPr>
            <p:ph type="sldNum" sz="quarter" idx="12"/>
          </p:nvPr>
        </p:nvSpPr>
        <p:spPr/>
        <p:txBody>
          <a:bodyPr/>
          <a:lstStyle/>
          <a:p>
            <a:fld id="{020A32C6-F8FB-EA4D-A88B-57B61D03A5B5}" type="slidenum">
              <a:rPr lang="en-US" smtClean="0"/>
              <a:t>‹#›</a:t>
            </a:fld>
            <a:endParaRPr lang="en-US"/>
          </a:p>
        </p:txBody>
      </p:sp>
    </p:spTree>
    <p:extLst>
      <p:ext uri="{BB962C8B-B14F-4D97-AF65-F5344CB8AC3E}">
        <p14:creationId xmlns:p14="http://schemas.microsoft.com/office/powerpoint/2010/main" val="39628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E0F600-1504-37C2-BFC1-67D84B369D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872885-623A-74C3-EE6A-424389F625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CB2118-BABA-E288-2FF9-E74412A56C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0AFCD7-58D0-284B-9512-E746A542E8AE}" type="datetimeFigureOut">
              <a:rPr lang="en-US" smtClean="0"/>
              <a:t>1/22/25</a:t>
            </a:fld>
            <a:endParaRPr lang="en-US"/>
          </a:p>
        </p:txBody>
      </p:sp>
      <p:sp>
        <p:nvSpPr>
          <p:cNvPr id="5" name="Footer Placeholder 4">
            <a:extLst>
              <a:ext uri="{FF2B5EF4-FFF2-40B4-BE49-F238E27FC236}">
                <a16:creationId xmlns:a16="http://schemas.microsoft.com/office/drawing/2014/main" id="{A60DE33F-819F-D32F-4C0F-F0CFFEE03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9C189E-35D9-44EC-F9DD-51C83C52B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0A32C6-F8FB-EA4D-A88B-57B61D03A5B5}" type="slidenum">
              <a:rPr lang="en-US" smtClean="0"/>
              <a:t>‹#›</a:t>
            </a:fld>
            <a:endParaRPr lang="en-US"/>
          </a:p>
        </p:txBody>
      </p:sp>
    </p:spTree>
    <p:extLst>
      <p:ext uri="{BB962C8B-B14F-4D97-AF65-F5344CB8AC3E}">
        <p14:creationId xmlns:p14="http://schemas.microsoft.com/office/powerpoint/2010/main" val="4075888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ircular diagram of a globe with icons&#10;&#10;Description automatically generated">
            <a:extLst>
              <a:ext uri="{FF2B5EF4-FFF2-40B4-BE49-F238E27FC236}">
                <a16:creationId xmlns:a16="http://schemas.microsoft.com/office/drawing/2014/main" id="{24DEB717-12C9-BC54-B01C-B4962B9E12DF}"/>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5730"/>
          <a:stretch/>
        </p:blipFill>
        <p:spPr>
          <a:xfrm>
            <a:off x="0" y="-21985"/>
            <a:ext cx="12192000" cy="5981423"/>
          </a:xfrm>
          <a:prstGeom prst="rect">
            <a:avLst/>
          </a:prstGeom>
        </p:spPr>
      </p:pic>
      <p:pic>
        <p:nvPicPr>
          <p:cNvPr id="4" name="Picture 3" descr="A circular diagram of a globe with icons&#10;&#10;Description automatically generated">
            <a:extLst>
              <a:ext uri="{FF2B5EF4-FFF2-40B4-BE49-F238E27FC236}">
                <a16:creationId xmlns:a16="http://schemas.microsoft.com/office/drawing/2014/main" id="{72F5E68E-DBA3-1D5F-B8A3-AB5936959983}"/>
              </a:ext>
            </a:extLst>
          </p:cNvPr>
          <p:cNvPicPr>
            <a:picLocks noChangeAspect="1"/>
          </p:cNvPicPr>
          <p:nvPr/>
        </p:nvPicPr>
        <p:blipFill rotWithShape="1">
          <a:blip r:embed="rId3">
            <a:extLst>
              <a:ext uri="{28A0092B-C50C-407E-A947-70E740481C1C}">
                <a14:useLocalDpi xmlns:a14="http://schemas.microsoft.com/office/drawing/2010/main" val="0"/>
              </a:ext>
            </a:extLst>
          </a:blip>
          <a:srcRect l="25083" r="9619" b="1"/>
          <a:stretch/>
        </p:blipFill>
        <p:spPr>
          <a:xfrm>
            <a:off x="-9116" y="336879"/>
            <a:ext cx="6105116" cy="5652169"/>
          </a:xfrm>
          <a:custGeom>
            <a:avLst/>
            <a:gdLst/>
            <a:ahLst/>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pic>
      <p:pic>
        <p:nvPicPr>
          <p:cNvPr id="5" name="Picture 4" descr="A circular diagram of a globe with icons&#10;&#10;Description automatically generated">
            <a:extLst>
              <a:ext uri="{FF2B5EF4-FFF2-40B4-BE49-F238E27FC236}">
                <a16:creationId xmlns:a16="http://schemas.microsoft.com/office/drawing/2014/main" id="{8E63C0AC-490C-4363-4A9C-27BE24537BD8}"/>
              </a:ext>
            </a:extLst>
          </p:cNvPr>
          <p:cNvPicPr>
            <a:picLocks noChangeAspect="1"/>
          </p:cNvPicPr>
          <p:nvPr/>
        </p:nvPicPr>
        <p:blipFill rotWithShape="1">
          <a:blip r:embed="rId2">
            <a:extLst>
              <a:ext uri="{28A0092B-C50C-407E-A947-70E740481C1C}">
                <a14:useLocalDpi xmlns:a14="http://schemas.microsoft.com/office/drawing/2010/main" val="0"/>
              </a:ext>
            </a:extLst>
          </a:blip>
          <a:srcRect l="14931"/>
          <a:stretch/>
        </p:blipFill>
        <p:spPr>
          <a:xfrm>
            <a:off x="6155158" y="232015"/>
            <a:ext cx="4941485" cy="3877363"/>
          </a:xfrm>
          <a:custGeom>
            <a:avLst/>
            <a:gdLst/>
            <a:ahLst/>
            <a:cxnLst/>
            <a:rect l="l" t="t" r="r" b="b"/>
            <a:pathLst>
              <a:path w="4569568" h="3877363">
                <a:moveTo>
                  <a:pt x="3843224" y="17"/>
                </a:moveTo>
                <a:cubicBezTo>
                  <a:pt x="3853657" y="-269"/>
                  <a:pt x="3863732" y="3160"/>
                  <a:pt x="3872078" y="16745"/>
                </a:cubicBezTo>
                <a:cubicBezTo>
                  <a:pt x="3827725" y="52547"/>
                  <a:pt x="3771210" y="39089"/>
                  <a:pt x="3711358" y="79463"/>
                </a:cubicBezTo>
                <a:cubicBezTo>
                  <a:pt x="3808648" y="66766"/>
                  <a:pt x="3885671" y="56609"/>
                  <a:pt x="3962692" y="46454"/>
                </a:cubicBezTo>
                <a:cubicBezTo>
                  <a:pt x="3964124" y="53563"/>
                  <a:pt x="3965554" y="60673"/>
                  <a:pt x="3966984" y="67782"/>
                </a:cubicBezTo>
                <a:cubicBezTo>
                  <a:pt x="3868502" y="82763"/>
                  <a:pt x="3777410" y="121359"/>
                  <a:pt x="3681550" y="148529"/>
                </a:cubicBezTo>
                <a:cubicBezTo>
                  <a:pt x="3690374" y="165289"/>
                  <a:pt x="3699196" y="161987"/>
                  <a:pt x="3707066" y="160972"/>
                </a:cubicBezTo>
                <a:cubicBezTo>
                  <a:pt x="3758334" y="154369"/>
                  <a:pt x="3809602" y="147768"/>
                  <a:pt x="3858724" y="129739"/>
                </a:cubicBezTo>
                <a:cubicBezTo>
                  <a:pt x="3869693" y="125675"/>
                  <a:pt x="3883047" y="125675"/>
                  <a:pt x="3889247" y="137864"/>
                </a:cubicBezTo>
                <a:cubicBezTo>
                  <a:pt x="3898070" y="155131"/>
                  <a:pt x="3885433" y="166304"/>
                  <a:pt x="3874225" y="175697"/>
                </a:cubicBezTo>
                <a:cubicBezTo>
                  <a:pt x="3854670" y="191949"/>
                  <a:pt x="3831064" y="187379"/>
                  <a:pt x="3808410" y="190425"/>
                </a:cubicBezTo>
                <a:cubicBezTo>
                  <a:pt x="3748081" y="198297"/>
                  <a:pt x="3719226" y="222927"/>
                  <a:pt x="3705872" y="279299"/>
                </a:cubicBezTo>
                <a:cubicBezTo>
                  <a:pt x="3758811" y="256445"/>
                  <a:pt x="3809842" y="284631"/>
                  <a:pt x="3861109" y="268633"/>
                </a:cubicBezTo>
                <a:cubicBezTo>
                  <a:pt x="3874463" y="264571"/>
                  <a:pt x="3895685" y="270664"/>
                  <a:pt x="3888532" y="290216"/>
                </a:cubicBezTo>
                <a:cubicBezTo>
                  <a:pt x="3881854" y="308499"/>
                  <a:pt x="3859678" y="321702"/>
                  <a:pt x="3899025" y="318148"/>
                </a:cubicBezTo>
                <a:cubicBezTo>
                  <a:pt x="3927162" y="315608"/>
                  <a:pt x="3982246" y="336176"/>
                  <a:pt x="3959116" y="341254"/>
                </a:cubicBezTo>
                <a:cubicBezTo>
                  <a:pt x="3930024" y="347603"/>
                  <a:pt x="3901646" y="356744"/>
                  <a:pt x="3864685" y="367154"/>
                </a:cubicBezTo>
                <a:cubicBezTo>
                  <a:pt x="3905463" y="384166"/>
                  <a:pt x="3934793" y="380611"/>
                  <a:pt x="3965554" y="367154"/>
                </a:cubicBezTo>
                <a:cubicBezTo>
                  <a:pt x="4002753" y="350903"/>
                  <a:pt x="4051161" y="331098"/>
                  <a:pt x="4081445" y="349381"/>
                </a:cubicBezTo>
                <a:cubicBezTo>
                  <a:pt x="4126752" y="376803"/>
                  <a:pt x="4164428" y="359536"/>
                  <a:pt x="4204966" y="354966"/>
                </a:cubicBezTo>
                <a:cubicBezTo>
                  <a:pt x="4287472" y="345570"/>
                  <a:pt x="4369264" y="329827"/>
                  <a:pt x="4452008" y="322211"/>
                </a:cubicBezTo>
                <a:cubicBezTo>
                  <a:pt x="4485154" y="319164"/>
                  <a:pt x="4520922" y="304691"/>
                  <a:pt x="4569568" y="324495"/>
                </a:cubicBezTo>
                <a:cubicBezTo>
                  <a:pt x="4349232" y="425810"/>
                  <a:pt x="4112683" y="419463"/>
                  <a:pt x="3915955" y="544899"/>
                </a:cubicBezTo>
                <a:cubicBezTo>
                  <a:pt x="3924301" y="556833"/>
                  <a:pt x="3966745" y="590858"/>
                  <a:pt x="3949339" y="593397"/>
                </a:cubicBezTo>
                <a:cubicBezTo>
                  <a:pt x="3900455" y="600761"/>
                  <a:pt x="3857056" y="625645"/>
                  <a:pt x="3812464" y="646212"/>
                </a:cubicBezTo>
                <a:cubicBezTo>
                  <a:pt x="3793148" y="655100"/>
                  <a:pt x="3769780" y="666781"/>
                  <a:pt x="3778841" y="698520"/>
                </a:cubicBezTo>
                <a:cubicBezTo>
                  <a:pt x="3795295" y="707407"/>
                  <a:pt x="3807456" y="694965"/>
                  <a:pt x="3821047" y="693950"/>
                </a:cubicBezTo>
                <a:cubicBezTo>
                  <a:pt x="3834878" y="692935"/>
                  <a:pt x="3865879" y="699535"/>
                  <a:pt x="3857293" y="703852"/>
                </a:cubicBezTo>
                <a:cubicBezTo>
                  <a:pt x="3818186" y="723405"/>
                  <a:pt x="3888532" y="770380"/>
                  <a:pt x="3842271" y="770380"/>
                </a:cubicBezTo>
                <a:cubicBezTo>
                  <a:pt x="3764772" y="770633"/>
                  <a:pt x="3723519" y="853919"/>
                  <a:pt x="3648882" y="856205"/>
                </a:cubicBezTo>
                <a:cubicBezTo>
                  <a:pt x="3636960" y="856458"/>
                  <a:pt x="3631236" y="871185"/>
                  <a:pt x="3631474" y="884136"/>
                </a:cubicBezTo>
                <a:cubicBezTo>
                  <a:pt x="3631474" y="899626"/>
                  <a:pt x="3642444" y="902418"/>
                  <a:pt x="3654605" y="903942"/>
                </a:cubicBezTo>
                <a:cubicBezTo>
                  <a:pt x="3673205" y="906226"/>
                  <a:pt x="3692520" y="884136"/>
                  <a:pt x="3717081" y="914098"/>
                </a:cubicBezTo>
                <a:cubicBezTo>
                  <a:pt x="3672966" y="931618"/>
                  <a:pt x="3628852" y="949140"/>
                  <a:pt x="3629568" y="1009319"/>
                </a:cubicBezTo>
                <a:cubicBezTo>
                  <a:pt x="3629805" y="1025569"/>
                  <a:pt x="3611444" y="1031663"/>
                  <a:pt x="3597613" y="1035726"/>
                </a:cubicBezTo>
                <a:cubicBezTo>
                  <a:pt x="3574721" y="1042329"/>
                  <a:pt x="3555408" y="1054009"/>
                  <a:pt x="3543006" y="1076608"/>
                </a:cubicBezTo>
                <a:cubicBezTo>
                  <a:pt x="3543246" y="1080925"/>
                  <a:pt x="3543484" y="1085495"/>
                  <a:pt x="3542052" y="1089050"/>
                </a:cubicBezTo>
                <a:cubicBezTo>
                  <a:pt x="3546106" y="1143642"/>
                  <a:pt x="3579490" y="1142118"/>
                  <a:pt x="3616451" y="1132978"/>
                </a:cubicBezTo>
                <a:cubicBezTo>
                  <a:pt x="3660566" y="1121805"/>
                  <a:pt x="3704204" y="1101491"/>
                  <a:pt x="3750703" y="1121043"/>
                </a:cubicBezTo>
                <a:cubicBezTo>
                  <a:pt x="3685126" y="1147197"/>
                  <a:pt x="3613828" y="1149228"/>
                  <a:pt x="3552307" y="1186555"/>
                </a:cubicBezTo>
                <a:cubicBezTo>
                  <a:pt x="3777410" y="1193411"/>
                  <a:pt x="3976284" y="1075591"/>
                  <a:pt x="4194473" y="1030395"/>
                </a:cubicBezTo>
                <a:cubicBezTo>
                  <a:pt x="4187082" y="1060610"/>
                  <a:pt x="4169436" y="1066704"/>
                  <a:pt x="4153459" y="1071275"/>
                </a:cubicBezTo>
                <a:cubicBezTo>
                  <a:pt x="4072860" y="1094129"/>
                  <a:pt x="4002278" y="1139581"/>
                  <a:pt x="3928831" y="1178936"/>
                </a:cubicBezTo>
                <a:cubicBezTo>
                  <a:pt x="3898548" y="1195188"/>
                  <a:pt x="3876608" y="1211440"/>
                  <a:pt x="3865164" y="1246481"/>
                </a:cubicBezTo>
                <a:cubicBezTo>
                  <a:pt x="3854908" y="1278221"/>
                  <a:pt x="3835117" y="1292948"/>
                  <a:pt x="3798395" y="1283806"/>
                </a:cubicBezTo>
                <a:cubicBezTo>
                  <a:pt x="3768588" y="1276188"/>
                  <a:pt x="3735920" y="1280251"/>
                  <a:pt x="3704681" y="1283045"/>
                </a:cubicBezTo>
                <a:cubicBezTo>
                  <a:pt x="3668674" y="1286092"/>
                  <a:pt x="3628374" y="1321895"/>
                  <a:pt x="3638151" y="1340431"/>
                </a:cubicBezTo>
                <a:cubicBezTo>
                  <a:pt x="3654843" y="1371917"/>
                  <a:pt x="3682743" y="1356174"/>
                  <a:pt x="3707542" y="1352619"/>
                </a:cubicBezTo>
                <a:cubicBezTo>
                  <a:pt x="3735681" y="1348303"/>
                  <a:pt x="3787902" y="1339415"/>
                  <a:pt x="3788856" y="1343224"/>
                </a:cubicBezTo>
                <a:cubicBezTo>
                  <a:pt x="3807219" y="1422193"/>
                  <a:pt x="3936463" y="1353382"/>
                  <a:pt x="3964363" y="1346270"/>
                </a:cubicBezTo>
                <a:cubicBezTo>
                  <a:pt x="3999176" y="1337384"/>
                  <a:pt x="4031845" y="1353635"/>
                  <a:pt x="4064991" y="1357443"/>
                </a:cubicBezTo>
                <a:cubicBezTo>
                  <a:pt x="4094560" y="1360998"/>
                  <a:pt x="4261720" y="1371917"/>
                  <a:pt x="4296295" y="1338398"/>
                </a:cubicBezTo>
                <a:cubicBezTo>
                  <a:pt x="4301064" y="1364552"/>
                  <a:pt x="4291050" y="1375217"/>
                  <a:pt x="4282702" y="1387152"/>
                </a:cubicBezTo>
                <a:cubicBezTo>
                  <a:pt x="4271019" y="1404164"/>
                  <a:pt x="4269110" y="1416099"/>
                  <a:pt x="4291288" y="1429556"/>
                </a:cubicBezTo>
                <a:cubicBezTo>
                  <a:pt x="4354480" y="1468154"/>
                  <a:pt x="4353524" y="1469422"/>
                  <a:pt x="4294626" y="1521730"/>
                </a:cubicBezTo>
                <a:cubicBezTo>
                  <a:pt x="4291763" y="1524015"/>
                  <a:pt x="4292957" y="1531633"/>
                  <a:pt x="4292480" y="1536712"/>
                </a:cubicBezTo>
                <a:cubicBezTo>
                  <a:pt x="4307980" y="1544836"/>
                  <a:pt x="4326102" y="1524523"/>
                  <a:pt x="4344224" y="1546361"/>
                </a:cubicBezTo>
                <a:cubicBezTo>
                  <a:pt x="4265296" y="1642341"/>
                  <a:pt x="4144874" y="1665955"/>
                  <a:pt x="4035898" y="1738070"/>
                </a:cubicBezTo>
                <a:cubicBezTo>
                  <a:pt x="4124128" y="1761938"/>
                  <a:pt x="4177066" y="1678652"/>
                  <a:pt x="4241926" y="1689317"/>
                </a:cubicBezTo>
                <a:cubicBezTo>
                  <a:pt x="4274357" y="1715471"/>
                  <a:pt x="4178020" y="1757368"/>
                  <a:pt x="4269826" y="1769810"/>
                </a:cubicBezTo>
                <a:cubicBezTo>
                  <a:pt x="4230002" y="1792663"/>
                  <a:pt x="4200434" y="1815006"/>
                  <a:pt x="4173012" y="1841415"/>
                </a:cubicBezTo>
                <a:cubicBezTo>
                  <a:pt x="4124128" y="1888644"/>
                  <a:pt x="4114590" y="1919623"/>
                  <a:pt x="4137244" y="1983103"/>
                </a:cubicBezTo>
                <a:cubicBezTo>
                  <a:pt x="4152029" y="2024746"/>
                  <a:pt x="4173728" y="2063089"/>
                  <a:pt x="4154652" y="2112602"/>
                </a:cubicBezTo>
                <a:cubicBezTo>
                  <a:pt x="4141298" y="2146628"/>
                  <a:pt x="4146544" y="2168972"/>
                  <a:pt x="4196142" y="2153737"/>
                </a:cubicBezTo>
                <a:cubicBezTo>
                  <a:pt x="4249557" y="2137485"/>
                  <a:pt x="4269587" y="2167956"/>
                  <a:pt x="4256234" y="2227627"/>
                </a:cubicBezTo>
                <a:cubicBezTo>
                  <a:pt x="4247650" y="2265970"/>
                  <a:pt x="4256712" y="2277649"/>
                  <a:pt x="4293433" y="2273333"/>
                </a:cubicBezTo>
                <a:cubicBezTo>
                  <a:pt x="4333972" y="2268509"/>
                  <a:pt x="4372602" y="2243370"/>
                  <a:pt x="4422678" y="2255559"/>
                </a:cubicBezTo>
                <a:cubicBezTo>
                  <a:pt x="4382618" y="2325134"/>
                  <a:pt x="4297010" y="2305328"/>
                  <a:pt x="4250272" y="2371602"/>
                </a:cubicBezTo>
                <a:cubicBezTo>
                  <a:pt x="4306072" y="2371854"/>
                  <a:pt x="4348756" y="2371602"/>
                  <a:pt x="4390009" y="2357127"/>
                </a:cubicBezTo>
                <a:cubicBezTo>
                  <a:pt x="4407179" y="2351286"/>
                  <a:pt x="4426018" y="2345194"/>
                  <a:pt x="4435554" y="2365252"/>
                </a:cubicBezTo>
                <a:cubicBezTo>
                  <a:pt x="4446762" y="2389375"/>
                  <a:pt x="4423632" y="2398516"/>
                  <a:pt x="4409562" y="2402832"/>
                </a:cubicBezTo>
                <a:cubicBezTo>
                  <a:pt x="4369978" y="2415021"/>
                  <a:pt x="4339695" y="2443968"/>
                  <a:pt x="4307026" y="2466566"/>
                </a:cubicBezTo>
                <a:cubicBezTo>
                  <a:pt x="4235250" y="2516082"/>
                  <a:pt x="4156558" y="2557470"/>
                  <a:pt x="4095751" y="2639233"/>
                </a:cubicBezTo>
                <a:cubicBezTo>
                  <a:pt x="4172297" y="2618411"/>
                  <a:pt x="4229288" y="2569913"/>
                  <a:pt x="4300350" y="2560010"/>
                </a:cubicBezTo>
                <a:cubicBezTo>
                  <a:pt x="4238826" y="2634409"/>
                  <a:pt x="4159659" y="2683415"/>
                  <a:pt x="4084784" y="2737500"/>
                </a:cubicBezTo>
                <a:cubicBezTo>
                  <a:pt x="4063322" y="2752735"/>
                  <a:pt x="4041622" y="2763146"/>
                  <a:pt x="4036853" y="2796409"/>
                </a:cubicBezTo>
                <a:cubicBezTo>
                  <a:pt x="4027552" y="2860905"/>
                  <a:pt x="3999653" y="2914228"/>
                  <a:pt x="3940039" y="2942666"/>
                </a:cubicBezTo>
                <a:cubicBezTo>
                  <a:pt x="3939562" y="2942922"/>
                  <a:pt x="3942900" y="2952571"/>
                  <a:pt x="3944808" y="2959171"/>
                </a:cubicBezTo>
                <a:cubicBezTo>
                  <a:pt x="3981292" y="2961204"/>
                  <a:pt x="4010145" y="2923115"/>
                  <a:pt x="4056645" y="2935557"/>
                </a:cubicBezTo>
                <a:cubicBezTo>
                  <a:pt x="4012052" y="2987356"/>
                  <a:pt x="3974853" y="3033825"/>
                  <a:pt x="3911662" y="3058455"/>
                </a:cubicBezTo>
                <a:cubicBezTo>
                  <a:pt x="3861109" y="3078006"/>
                  <a:pt x="3798633" y="3089433"/>
                  <a:pt x="3761910" y="3152912"/>
                </a:cubicBezTo>
                <a:cubicBezTo>
                  <a:pt x="3804594" y="3165356"/>
                  <a:pt x="3836310" y="3149613"/>
                  <a:pt x="3868264" y="3138440"/>
                </a:cubicBezTo>
                <a:cubicBezTo>
                  <a:pt x="3917147" y="3121173"/>
                  <a:pt x="3965554" y="3101622"/>
                  <a:pt x="4014438" y="3084354"/>
                </a:cubicBezTo>
                <a:cubicBezTo>
                  <a:pt x="4033038" y="3077753"/>
                  <a:pt x="4053307" y="3073181"/>
                  <a:pt x="4065229" y="3104668"/>
                </a:cubicBezTo>
                <a:cubicBezTo>
                  <a:pt x="4002991" y="3111271"/>
                  <a:pt x="3965792" y="3153929"/>
                  <a:pt x="3926686" y="3194048"/>
                </a:cubicBezTo>
                <a:cubicBezTo>
                  <a:pt x="3904746" y="3216647"/>
                  <a:pt x="3886862" y="3246864"/>
                  <a:pt x="3847279" y="3235438"/>
                </a:cubicBezTo>
                <a:cubicBezTo>
                  <a:pt x="3826532" y="3229344"/>
                  <a:pt x="3813418" y="3246355"/>
                  <a:pt x="3815565" y="3267177"/>
                </a:cubicBezTo>
                <a:cubicBezTo>
                  <a:pt x="3823433" y="3340561"/>
                  <a:pt x="3775026" y="3366206"/>
                  <a:pt x="3724950" y="3380425"/>
                </a:cubicBezTo>
                <a:cubicBezTo>
                  <a:pt x="3630043" y="3407087"/>
                  <a:pt x="3551113" y="3469805"/>
                  <a:pt x="3458831" y="3504084"/>
                </a:cubicBezTo>
                <a:cubicBezTo>
                  <a:pt x="3369170" y="3537348"/>
                  <a:pt x="3299779" y="3616317"/>
                  <a:pt x="3209882" y="3657707"/>
                </a:cubicBezTo>
                <a:cubicBezTo>
                  <a:pt x="3144781" y="3687670"/>
                  <a:pt x="3082544" y="3726265"/>
                  <a:pt x="3015536" y="3753434"/>
                </a:cubicBezTo>
                <a:cubicBezTo>
                  <a:pt x="2856963" y="3817676"/>
                  <a:pt x="2695288" y="3869222"/>
                  <a:pt x="2524314" y="3876585"/>
                </a:cubicBezTo>
                <a:cubicBezTo>
                  <a:pt x="2383147" y="3882426"/>
                  <a:pt x="1158667" y="3876841"/>
                  <a:pt x="661243" y="3041189"/>
                </a:cubicBezTo>
                <a:cubicBezTo>
                  <a:pt x="651705" y="3037125"/>
                  <a:pt x="640975" y="3026461"/>
                  <a:pt x="637637" y="3016303"/>
                </a:cubicBezTo>
                <a:cubicBezTo>
                  <a:pt x="621659" y="2968820"/>
                  <a:pt x="582552" y="2948253"/>
                  <a:pt x="547261" y="2922608"/>
                </a:cubicBezTo>
                <a:cubicBezTo>
                  <a:pt x="516261" y="2900009"/>
                  <a:pt x="483353" y="2876394"/>
                  <a:pt x="470476" y="2838305"/>
                </a:cubicBezTo>
                <a:cubicBezTo>
                  <a:pt x="453546" y="2787522"/>
                  <a:pt x="501714" y="2829165"/>
                  <a:pt x="510538" y="2809867"/>
                </a:cubicBezTo>
                <a:cubicBezTo>
                  <a:pt x="492177" y="2783460"/>
                  <a:pt x="463799" y="2759336"/>
                  <a:pt x="456407" y="2729374"/>
                </a:cubicBezTo>
                <a:cubicBezTo>
                  <a:pt x="429463" y="2621204"/>
                  <a:pt x="371278" y="2542489"/>
                  <a:pt x="284241" y="2481294"/>
                </a:cubicBezTo>
                <a:cubicBezTo>
                  <a:pt x="259203" y="2463774"/>
                  <a:pt x="242750" y="2431779"/>
                  <a:pt x="208651" y="2426702"/>
                </a:cubicBezTo>
                <a:cubicBezTo>
                  <a:pt x="132821" y="2415529"/>
                  <a:pt x="156667" y="2328180"/>
                  <a:pt x="116605" y="2289331"/>
                </a:cubicBezTo>
                <a:cubicBezTo>
                  <a:pt x="108974" y="2281966"/>
                  <a:pt x="102060" y="2267494"/>
                  <a:pt x="103490" y="2257592"/>
                </a:cubicBezTo>
                <a:cubicBezTo>
                  <a:pt x="105635" y="2243370"/>
                  <a:pt x="114698" y="2229913"/>
                  <a:pt x="122328" y="2217216"/>
                </a:cubicBezTo>
                <a:cubicBezTo>
                  <a:pt x="130198" y="2204521"/>
                  <a:pt x="142119" y="2193348"/>
                  <a:pt x="136397" y="2176590"/>
                </a:cubicBezTo>
                <a:cubicBezTo>
                  <a:pt x="134014" y="2169734"/>
                  <a:pt x="135681" y="2145866"/>
                  <a:pt x="118036" y="2164655"/>
                </a:cubicBezTo>
                <a:cubicBezTo>
                  <a:pt x="69629" y="2216201"/>
                  <a:pt x="41491" y="2167450"/>
                  <a:pt x="0" y="2144088"/>
                </a:cubicBezTo>
                <a:cubicBezTo>
                  <a:pt x="33383" y="2119965"/>
                  <a:pt x="63429" y="2102953"/>
                  <a:pt x="68437" y="2066897"/>
                </a:cubicBezTo>
                <a:cubicBezTo>
                  <a:pt x="78690" y="1992498"/>
                  <a:pt x="122565" y="1958473"/>
                  <a:pt x="189096" y="1951871"/>
                </a:cubicBezTo>
                <a:cubicBezTo>
                  <a:pt x="164535" y="1880012"/>
                  <a:pt x="164535" y="1880012"/>
                  <a:pt x="243942" y="1870107"/>
                </a:cubicBezTo>
                <a:cubicBezTo>
                  <a:pt x="213419" y="1824403"/>
                  <a:pt x="213419" y="1812722"/>
                  <a:pt x="250381" y="1796979"/>
                </a:cubicBezTo>
                <a:cubicBezTo>
                  <a:pt x="285911" y="1781998"/>
                  <a:pt x="325255" y="1776919"/>
                  <a:pt x="358164" y="1753813"/>
                </a:cubicBezTo>
                <a:cubicBezTo>
                  <a:pt x="327879" y="1695412"/>
                  <a:pt x="319295" y="1627615"/>
                  <a:pt x="256819" y="1599175"/>
                </a:cubicBezTo>
                <a:cubicBezTo>
                  <a:pt x="247042" y="1594859"/>
                  <a:pt x="240366" y="1577338"/>
                  <a:pt x="246564" y="1567182"/>
                </a:cubicBezTo>
                <a:cubicBezTo>
                  <a:pt x="269218" y="1530364"/>
                  <a:pt x="236788" y="1460535"/>
                  <a:pt x="307371" y="1452664"/>
                </a:cubicBezTo>
                <a:cubicBezTo>
                  <a:pt x="316195" y="1451902"/>
                  <a:pt x="324303" y="1444284"/>
                  <a:pt x="317387" y="1434381"/>
                </a:cubicBezTo>
                <a:cubicBezTo>
                  <a:pt x="293540" y="1399848"/>
                  <a:pt x="322394" y="1402133"/>
                  <a:pt x="339801" y="1397816"/>
                </a:cubicBezTo>
                <a:cubicBezTo>
                  <a:pt x="360787" y="1392485"/>
                  <a:pt x="384632" y="1407720"/>
                  <a:pt x="404186" y="1388929"/>
                </a:cubicBezTo>
                <a:cubicBezTo>
                  <a:pt x="399654" y="1369123"/>
                  <a:pt x="382725" y="1369377"/>
                  <a:pt x="370802" y="1363030"/>
                </a:cubicBezTo>
                <a:cubicBezTo>
                  <a:pt x="335987" y="1344747"/>
                  <a:pt x="307609" y="1322911"/>
                  <a:pt x="305940" y="1275427"/>
                </a:cubicBezTo>
                <a:cubicBezTo>
                  <a:pt x="304749" y="1237085"/>
                  <a:pt x="300933" y="1203314"/>
                  <a:pt x="349102" y="1191633"/>
                </a:cubicBezTo>
                <a:cubicBezTo>
                  <a:pt x="369132" y="1186808"/>
                  <a:pt x="363408" y="1159132"/>
                  <a:pt x="351962" y="1145419"/>
                </a:cubicBezTo>
                <a:cubicBezTo>
                  <a:pt x="331455" y="1121043"/>
                  <a:pt x="314526" y="1088542"/>
                  <a:pt x="279233" y="1086257"/>
                </a:cubicBezTo>
                <a:cubicBezTo>
                  <a:pt x="257772" y="1084734"/>
                  <a:pt x="241318" y="1074575"/>
                  <a:pt x="224388" y="1062896"/>
                </a:cubicBezTo>
                <a:cubicBezTo>
                  <a:pt x="212228" y="1054515"/>
                  <a:pt x="197681" y="1047406"/>
                  <a:pt x="199111" y="1029379"/>
                </a:cubicBezTo>
                <a:cubicBezTo>
                  <a:pt x="200542" y="1012112"/>
                  <a:pt x="214610" y="1005002"/>
                  <a:pt x="228919" y="1001447"/>
                </a:cubicBezTo>
                <a:cubicBezTo>
                  <a:pt x="276611" y="990021"/>
                  <a:pt x="321440" y="973262"/>
                  <a:pt x="361264" y="934920"/>
                </a:cubicBezTo>
                <a:cubicBezTo>
                  <a:pt x="334794" y="914607"/>
                  <a:pt x="309518" y="899879"/>
                  <a:pt x="289964" y="879311"/>
                </a:cubicBezTo>
                <a:cubicBezTo>
                  <a:pt x="242750" y="829544"/>
                  <a:pt x="642644" y="672875"/>
                  <a:pt x="662674" y="617012"/>
                </a:cubicBezTo>
                <a:cubicBezTo>
                  <a:pt x="668873" y="599745"/>
                  <a:pt x="690096" y="581971"/>
                  <a:pt x="707744" y="576892"/>
                </a:cubicBezTo>
                <a:cubicBezTo>
                  <a:pt x="790487" y="553024"/>
                  <a:pt x="862262" y="499446"/>
                  <a:pt x="946915" y="479640"/>
                </a:cubicBezTo>
                <a:cubicBezTo>
                  <a:pt x="1026799" y="460851"/>
                  <a:pt x="1105490" y="435712"/>
                  <a:pt x="1193003" y="410829"/>
                </a:cubicBezTo>
                <a:cubicBezTo>
                  <a:pt x="1139351" y="348364"/>
                  <a:pt x="1044206" y="355728"/>
                  <a:pt x="1022030" y="265586"/>
                </a:cubicBezTo>
                <a:cubicBezTo>
                  <a:pt x="1108590" y="242225"/>
                  <a:pt x="1199679" y="268888"/>
                  <a:pt x="1283141" y="231814"/>
                </a:cubicBezTo>
                <a:cubicBezTo>
                  <a:pt x="1290295" y="228514"/>
                  <a:pt x="1300072" y="231814"/>
                  <a:pt x="1308655" y="232831"/>
                </a:cubicBezTo>
                <a:cubicBezTo>
                  <a:pt x="1480584" y="252636"/>
                  <a:pt x="1651797" y="235371"/>
                  <a:pt x="1821341" y="210485"/>
                </a:cubicBezTo>
                <a:cubicBezTo>
                  <a:pt x="2065522" y="174938"/>
                  <a:pt x="2310657" y="152338"/>
                  <a:pt x="2556268" y="136340"/>
                </a:cubicBezTo>
                <a:cubicBezTo>
                  <a:pt x="2759196" y="123136"/>
                  <a:pt x="2962599" y="117297"/>
                  <a:pt x="3164574" y="91905"/>
                </a:cubicBezTo>
                <a:cubicBezTo>
                  <a:pt x="3380616" y="64736"/>
                  <a:pt x="3596420" y="34011"/>
                  <a:pt x="3812226" y="5572"/>
                </a:cubicBezTo>
                <a:cubicBezTo>
                  <a:pt x="3822002" y="4301"/>
                  <a:pt x="3832792" y="302"/>
                  <a:pt x="3843224" y="17"/>
                </a:cubicBezTo>
                <a:close/>
              </a:path>
            </a:pathLst>
          </a:custGeom>
        </p:spPr>
      </p:pic>
      <p:sp>
        <p:nvSpPr>
          <p:cNvPr id="6" name="Title 1">
            <a:extLst>
              <a:ext uri="{FF2B5EF4-FFF2-40B4-BE49-F238E27FC236}">
                <a16:creationId xmlns:a16="http://schemas.microsoft.com/office/drawing/2014/main" id="{E308D1FC-6380-A96B-2BF5-097EFD81EB7A}"/>
              </a:ext>
            </a:extLst>
          </p:cNvPr>
          <p:cNvSpPr txBox="1">
            <a:spLocks/>
          </p:cNvSpPr>
          <p:nvPr/>
        </p:nvSpPr>
        <p:spPr>
          <a:xfrm>
            <a:off x="4740550" y="2643188"/>
            <a:ext cx="7460566" cy="3235729"/>
          </a:xfrm>
          <a:prstGeom prst="roundRect">
            <a:avLst/>
          </a:prstGeom>
          <a:solidFill>
            <a:srgbClr val="04140F">
              <a:alpha val="65098"/>
            </a:srgbClr>
          </a:solidFill>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1"/>
                </a:solidFill>
                <a:effectLst/>
                <a:latin typeface="Times New Roman" panose="02020603050405020304" pitchFamily="18" charset="0"/>
              </a:rPr>
              <a:t>SEZs and </a:t>
            </a:r>
            <a:r>
              <a:rPr lang="en-GB" sz="4000" dirty="0" err="1">
                <a:solidFill>
                  <a:schemeClr val="bg1"/>
                </a:solidFill>
                <a:effectLst/>
                <a:latin typeface="Times New Roman" panose="02020603050405020304" pitchFamily="18" charset="0"/>
              </a:rPr>
              <a:t>AfCFTA</a:t>
            </a:r>
            <a:r>
              <a:rPr lang="en-GB" sz="4000" dirty="0">
                <a:solidFill>
                  <a:schemeClr val="bg1"/>
                </a:solidFill>
                <a:effectLst/>
                <a:latin typeface="Times New Roman" panose="02020603050405020304" pitchFamily="18" charset="0"/>
              </a:rPr>
              <a:t> Regulations and Rules of </a:t>
            </a:r>
            <a:r>
              <a:rPr lang="en-GB" sz="4000" dirty="0">
                <a:solidFill>
                  <a:schemeClr val="bg1"/>
                </a:solidFill>
                <a:latin typeface="Times New Roman" panose="02020603050405020304" pitchFamily="18" charset="0"/>
              </a:rPr>
              <a:t>Or</a:t>
            </a:r>
            <a:r>
              <a:rPr lang="en-GB" sz="4000" dirty="0">
                <a:solidFill>
                  <a:schemeClr val="bg1"/>
                </a:solidFill>
                <a:effectLst/>
                <a:latin typeface="Times New Roman" panose="02020603050405020304" pitchFamily="18" charset="0"/>
              </a:rPr>
              <a:t>igin</a:t>
            </a:r>
          </a:p>
          <a:p>
            <a:endParaRPr lang="en-GB" sz="4000" dirty="0">
              <a:solidFill>
                <a:schemeClr val="bg1"/>
              </a:solidFill>
              <a:effectLst/>
              <a:latin typeface="Times New Roman" panose="02020603050405020304" pitchFamily="18" charset="0"/>
            </a:endParaRPr>
          </a:p>
          <a:p>
            <a:r>
              <a:rPr lang="en-GB" sz="4000" dirty="0" err="1">
                <a:solidFill>
                  <a:schemeClr val="bg1"/>
                </a:solidFill>
                <a:latin typeface="Times New Roman" panose="02020603050405020304" pitchFamily="18" charset="0"/>
              </a:rPr>
              <a:t>Dr.</a:t>
            </a:r>
            <a:r>
              <a:rPr lang="en-GB" sz="4000" dirty="0">
                <a:solidFill>
                  <a:schemeClr val="bg1"/>
                </a:solidFill>
                <a:latin typeface="Times New Roman" panose="02020603050405020304" pitchFamily="18" charset="0"/>
              </a:rPr>
              <a:t> </a:t>
            </a:r>
            <a:r>
              <a:rPr lang="en-GB" sz="4000" dirty="0">
                <a:solidFill>
                  <a:schemeClr val="bg1"/>
                </a:solidFill>
                <a:effectLst/>
                <a:latin typeface="Times New Roman" panose="02020603050405020304" pitchFamily="18" charset="0"/>
              </a:rPr>
              <a:t>Nicholas Charalambides,</a:t>
            </a:r>
          </a:p>
          <a:p>
            <a:r>
              <a:rPr lang="en-GB" sz="4000" dirty="0">
                <a:solidFill>
                  <a:schemeClr val="bg1"/>
                </a:solidFill>
                <a:effectLst/>
                <a:latin typeface="Times New Roman" panose="02020603050405020304" pitchFamily="18" charset="0"/>
              </a:rPr>
              <a:t>Director, Imani Development</a:t>
            </a:r>
          </a:p>
        </p:txBody>
      </p:sp>
    </p:spTree>
    <p:extLst>
      <p:ext uri="{BB962C8B-B14F-4D97-AF65-F5344CB8AC3E}">
        <p14:creationId xmlns:p14="http://schemas.microsoft.com/office/powerpoint/2010/main" val="234992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90B85C-79B6-999A-20FD-B4ADC2F422B9}"/>
              </a:ext>
            </a:extLst>
          </p:cNvPr>
          <p:cNvSpPr>
            <a:spLocks noGrp="1"/>
          </p:cNvSpPr>
          <p:nvPr>
            <p:ph sz="half" idx="2"/>
          </p:nvPr>
        </p:nvSpPr>
        <p:spPr/>
        <p:txBody>
          <a:bodyPr/>
          <a:lstStyle/>
          <a:p>
            <a:r>
              <a:rPr lang="en-GB" sz="2000" dirty="0"/>
              <a:t>M</a:t>
            </a:r>
            <a:r>
              <a:rPr lang="en-GB" sz="2000" dirty="0">
                <a:effectLst/>
              </a:rPr>
              <a:t>ost African RECs with the exception of ECOWAS do   not apply restrictions on preferential treatment to product originating in SEZ</a:t>
            </a:r>
            <a:r>
              <a:rPr lang="en-GB" dirty="0">
                <a:effectLst/>
              </a:rPr>
              <a:t>.</a:t>
            </a:r>
          </a:p>
          <a:p>
            <a:endParaRPr lang="en-US" dirty="0"/>
          </a:p>
        </p:txBody>
      </p:sp>
      <p:sp>
        <p:nvSpPr>
          <p:cNvPr id="3" name="Title 2">
            <a:extLst>
              <a:ext uri="{FF2B5EF4-FFF2-40B4-BE49-F238E27FC236}">
                <a16:creationId xmlns:a16="http://schemas.microsoft.com/office/drawing/2014/main" id="{8C9BB292-2871-0267-D59F-187DD066A199}"/>
              </a:ext>
            </a:extLst>
          </p:cNvPr>
          <p:cNvSpPr>
            <a:spLocks noGrp="1"/>
          </p:cNvSpPr>
          <p:nvPr>
            <p:ph type="title"/>
          </p:nvPr>
        </p:nvSpPr>
        <p:spPr/>
        <p:txBody>
          <a:bodyPr/>
          <a:lstStyle/>
          <a:p>
            <a:r>
              <a:rPr lang="en-US" dirty="0"/>
              <a:t>Treatment in African FTAs</a:t>
            </a:r>
          </a:p>
        </p:txBody>
      </p:sp>
      <p:grpSp>
        <p:nvGrpSpPr>
          <p:cNvPr id="7" name="Group 6">
            <a:extLst>
              <a:ext uri="{FF2B5EF4-FFF2-40B4-BE49-F238E27FC236}">
                <a16:creationId xmlns:a16="http://schemas.microsoft.com/office/drawing/2014/main" id="{E3308417-9562-1719-72FA-3E9D27E4F797}"/>
              </a:ext>
            </a:extLst>
          </p:cNvPr>
          <p:cNvGrpSpPr/>
          <p:nvPr/>
        </p:nvGrpSpPr>
        <p:grpSpPr>
          <a:xfrm>
            <a:off x="86263" y="1042023"/>
            <a:ext cx="5676899" cy="4760261"/>
            <a:chOff x="86264" y="1042023"/>
            <a:chExt cx="3797300" cy="3745523"/>
          </a:xfrm>
        </p:grpSpPr>
        <p:pic>
          <p:nvPicPr>
            <p:cNvPr id="4" name="Picture 3">
              <a:extLst>
                <a:ext uri="{FF2B5EF4-FFF2-40B4-BE49-F238E27FC236}">
                  <a16:creationId xmlns:a16="http://schemas.microsoft.com/office/drawing/2014/main" id="{71D0739D-5E63-9E44-12F6-E40AE7FBA14C}"/>
                </a:ext>
              </a:extLst>
            </p:cNvPr>
            <p:cNvPicPr>
              <a:picLocks noChangeAspect="1"/>
            </p:cNvPicPr>
            <p:nvPr/>
          </p:nvPicPr>
          <p:blipFill>
            <a:blip r:embed="rId2"/>
            <a:srcRect b="85008"/>
            <a:stretch/>
          </p:blipFill>
          <p:spPr>
            <a:xfrm>
              <a:off x="86264" y="1042023"/>
              <a:ext cx="3797300" cy="839665"/>
            </a:xfrm>
            <a:prstGeom prst="rect">
              <a:avLst/>
            </a:prstGeom>
          </p:spPr>
        </p:pic>
        <p:pic>
          <p:nvPicPr>
            <p:cNvPr id="5" name="Picture 4">
              <a:extLst>
                <a:ext uri="{FF2B5EF4-FFF2-40B4-BE49-F238E27FC236}">
                  <a16:creationId xmlns:a16="http://schemas.microsoft.com/office/drawing/2014/main" id="{82E18F57-2A3C-43CB-BB5A-E3C684E56E7C}"/>
                </a:ext>
              </a:extLst>
            </p:cNvPr>
            <p:cNvPicPr>
              <a:picLocks noChangeAspect="1"/>
            </p:cNvPicPr>
            <p:nvPr/>
          </p:nvPicPr>
          <p:blipFill>
            <a:blip r:embed="rId2"/>
            <a:srcRect t="48116"/>
            <a:stretch/>
          </p:blipFill>
          <p:spPr>
            <a:xfrm>
              <a:off x="86264" y="1881688"/>
              <a:ext cx="3797300" cy="2905858"/>
            </a:xfrm>
            <a:prstGeom prst="rect">
              <a:avLst/>
            </a:prstGeom>
          </p:spPr>
        </p:pic>
      </p:grpSp>
      <p:sp>
        <p:nvSpPr>
          <p:cNvPr id="9" name="TextBox 8">
            <a:extLst>
              <a:ext uri="{FF2B5EF4-FFF2-40B4-BE49-F238E27FC236}">
                <a16:creationId xmlns:a16="http://schemas.microsoft.com/office/drawing/2014/main" id="{CD09C3AC-35A2-C575-01DF-4C4C7AE312AD}"/>
              </a:ext>
            </a:extLst>
          </p:cNvPr>
          <p:cNvSpPr txBox="1"/>
          <p:nvPr/>
        </p:nvSpPr>
        <p:spPr>
          <a:xfrm>
            <a:off x="242740" y="5788472"/>
            <a:ext cx="6103856" cy="461665"/>
          </a:xfrm>
          <a:prstGeom prst="rect">
            <a:avLst/>
          </a:prstGeom>
          <a:noFill/>
        </p:spPr>
        <p:txBody>
          <a:bodyPr wrap="square">
            <a:spAutoFit/>
          </a:bodyPr>
          <a:lstStyle/>
          <a:p>
            <a:r>
              <a:rPr lang="en-GB" sz="1200" i="1" dirty="0">
                <a:solidFill>
                  <a:srgbClr val="9A9A9A"/>
                </a:solidFill>
                <a:latin typeface="Helvetica Neue" panose="02000503000000020004" pitchFamily="2" charset="0"/>
              </a:rPr>
              <a:t>(The Treatment of Goods Originating in Special Economic Arrangements/Zones in the African Continental Free Trade Area. 2018)</a:t>
            </a:r>
            <a:endParaRPr lang="en-US" sz="1200" dirty="0"/>
          </a:p>
        </p:txBody>
      </p:sp>
    </p:spTree>
    <p:extLst>
      <p:ext uri="{BB962C8B-B14F-4D97-AF65-F5344CB8AC3E}">
        <p14:creationId xmlns:p14="http://schemas.microsoft.com/office/powerpoint/2010/main" val="141105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D4AF78-5330-E71E-3BB0-A67BB0987642}"/>
              </a:ext>
            </a:extLst>
          </p:cNvPr>
          <p:cNvSpPr>
            <a:spLocks noGrp="1"/>
          </p:cNvSpPr>
          <p:nvPr>
            <p:ph sz="half" idx="2"/>
          </p:nvPr>
        </p:nvSpPr>
        <p:spPr/>
        <p:txBody>
          <a:bodyPr/>
          <a:lstStyle/>
          <a:p>
            <a:r>
              <a:rPr lang="en-GB" sz="2000" dirty="0">
                <a:effectLst/>
              </a:rPr>
              <a:t>EPAs with African RECs and AGOA do not apply any restrictions on preferential tariff treatment </a:t>
            </a:r>
          </a:p>
          <a:p>
            <a:endParaRPr lang="en-US" dirty="0"/>
          </a:p>
        </p:txBody>
      </p:sp>
      <p:sp>
        <p:nvSpPr>
          <p:cNvPr id="3" name="Title 2">
            <a:extLst>
              <a:ext uri="{FF2B5EF4-FFF2-40B4-BE49-F238E27FC236}">
                <a16:creationId xmlns:a16="http://schemas.microsoft.com/office/drawing/2014/main" id="{E214421C-C4CE-1E4C-58F2-681398C6593B}"/>
              </a:ext>
            </a:extLst>
          </p:cNvPr>
          <p:cNvSpPr>
            <a:spLocks noGrp="1"/>
          </p:cNvSpPr>
          <p:nvPr>
            <p:ph type="title"/>
          </p:nvPr>
        </p:nvSpPr>
        <p:spPr/>
        <p:txBody>
          <a:bodyPr/>
          <a:lstStyle/>
          <a:p>
            <a:r>
              <a:rPr lang="en-US" dirty="0"/>
              <a:t>Treatment in FTAs Africa and the Global North</a:t>
            </a:r>
          </a:p>
        </p:txBody>
      </p:sp>
      <p:pic>
        <p:nvPicPr>
          <p:cNvPr id="4" name="Picture 3">
            <a:extLst>
              <a:ext uri="{FF2B5EF4-FFF2-40B4-BE49-F238E27FC236}">
                <a16:creationId xmlns:a16="http://schemas.microsoft.com/office/drawing/2014/main" id="{167F53E1-D5AD-6F97-8A0D-2711745875DF}"/>
              </a:ext>
            </a:extLst>
          </p:cNvPr>
          <p:cNvPicPr>
            <a:picLocks noChangeAspect="1"/>
          </p:cNvPicPr>
          <p:nvPr/>
        </p:nvPicPr>
        <p:blipFill>
          <a:blip r:embed="rId2"/>
          <a:srcRect b="73488"/>
          <a:stretch/>
        </p:blipFill>
        <p:spPr>
          <a:xfrm>
            <a:off x="153377" y="1328126"/>
            <a:ext cx="5618104" cy="604369"/>
          </a:xfrm>
          <a:prstGeom prst="rect">
            <a:avLst/>
          </a:prstGeom>
          <a:ln>
            <a:solidFill>
              <a:schemeClr val="tx1"/>
            </a:solidFill>
          </a:ln>
        </p:spPr>
      </p:pic>
      <p:pic>
        <p:nvPicPr>
          <p:cNvPr id="5" name="Picture 4">
            <a:extLst>
              <a:ext uri="{FF2B5EF4-FFF2-40B4-BE49-F238E27FC236}">
                <a16:creationId xmlns:a16="http://schemas.microsoft.com/office/drawing/2014/main" id="{884762F6-4401-352D-A52E-0BC1B7FE03DD}"/>
              </a:ext>
            </a:extLst>
          </p:cNvPr>
          <p:cNvPicPr>
            <a:picLocks noChangeAspect="1"/>
          </p:cNvPicPr>
          <p:nvPr/>
        </p:nvPicPr>
        <p:blipFill>
          <a:blip r:embed="rId2"/>
          <a:srcRect t="34714"/>
          <a:stretch/>
        </p:blipFill>
        <p:spPr>
          <a:xfrm>
            <a:off x="153377" y="1910869"/>
            <a:ext cx="5618104" cy="1488263"/>
          </a:xfrm>
          <a:prstGeom prst="rect">
            <a:avLst/>
          </a:prstGeom>
          <a:ln>
            <a:solidFill>
              <a:schemeClr val="tx1"/>
            </a:solidFill>
          </a:ln>
        </p:spPr>
      </p:pic>
    </p:spTree>
    <p:extLst>
      <p:ext uri="{BB962C8B-B14F-4D97-AF65-F5344CB8AC3E}">
        <p14:creationId xmlns:p14="http://schemas.microsoft.com/office/powerpoint/2010/main" val="382024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8EBE4-5C86-641E-B0A4-D61C2AB21E9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5FFD31-9A5F-8EBF-63B1-4DC695ECC013}"/>
              </a:ext>
            </a:extLst>
          </p:cNvPr>
          <p:cNvSpPr>
            <a:spLocks noGrp="1"/>
          </p:cNvSpPr>
          <p:nvPr>
            <p:ph sz="half" idx="2"/>
          </p:nvPr>
        </p:nvSpPr>
        <p:spPr/>
        <p:txBody>
          <a:bodyPr/>
          <a:lstStyle/>
          <a:p>
            <a:r>
              <a:rPr lang="en-GB" sz="1400" dirty="0"/>
              <a:t>The 11th Council of Ministers of Trade held in   Gaborone, Botswana, from 11-12 February 2023 agreed on the Ministerial Regulation on SEZs to   </a:t>
            </a:r>
            <a:r>
              <a:rPr lang="en-GB" sz="1400" b="1" i="1" dirty="0"/>
              <a:t>open the African market for goods made in SEZs   in Africa to be traded preferentially as long as  they meet the agreed Rules of Origin</a:t>
            </a:r>
            <a:r>
              <a:rPr lang="en-GB" sz="1400" dirty="0"/>
              <a:t>.  (Addresses Annex 2, Article 42) </a:t>
            </a:r>
          </a:p>
          <a:p>
            <a:r>
              <a:rPr lang="en-GB" sz="1400" dirty="0"/>
              <a:t>To address   the concerns raised by Tanzania and Senegal in   respect of unfair competition, the 11th Council of Minister agreed on the   following additional provision: </a:t>
            </a:r>
            <a:endParaRPr lang="en-GB" dirty="0"/>
          </a:p>
          <a:p>
            <a:r>
              <a:rPr lang="en-GB" sz="1800" b="1" dirty="0">
                <a:effectLst/>
              </a:rPr>
              <a:t>“</a:t>
            </a:r>
            <a:r>
              <a:rPr lang="en-GB" sz="1800" b="1" i="1" dirty="0">
                <a:effectLst/>
              </a:rPr>
              <a:t>In order to safeguard the domestic market from   unfair competition, provisions under the Annex on  Trade Remedies, the Competition Policy Protocol,   and the Infant Industries Protection provision   shall be applicable to the Goods from the special   economic zones. Any state party shall have the   right to regulate Special Economic Zones (SEZs)   in accordance with their domestic laws</a:t>
            </a:r>
            <a:r>
              <a:rPr lang="en-GB" sz="1800" i="1" dirty="0">
                <a:effectLst/>
              </a:rPr>
              <a:t>.” </a:t>
            </a:r>
          </a:p>
        </p:txBody>
      </p:sp>
      <p:sp>
        <p:nvSpPr>
          <p:cNvPr id="3" name="Title 2">
            <a:extLst>
              <a:ext uri="{FF2B5EF4-FFF2-40B4-BE49-F238E27FC236}">
                <a16:creationId xmlns:a16="http://schemas.microsoft.com/office/drawing/2014/main" id="{AF3C8C24-2E4E-A87B-D13B-51CAC8D64E4B}"/>
              </a:ext>
            </a:extLst>
          </p:cNvPr>
          <p:cNvSpPr>
            <a:spLocks noGrp="1"/>
          </p:cNvSpPr>
          <p:nvPr>
            <p:ph type="title"/>
          </p:nvPr>
        </p:nvSpPr>
        <p:spPr/>
        <p:txBody>
          <a:bodyPr>
            <a:normAutofit/>
          </a:bodyPr>
          <a:lstStyle/>
          <a:p>
            <a:r>
              <a:rPr lang="en-US" dirty="0" err="1"/>
              <a:t>AfCFTA</a:t>
            </a:r>
            <a:r>
              <a:rPr lang="en-US" dirty="0"/>
              <a:t> Rules of Origin for SEZs</a:t>
            </a:r>
          </a:p>
        </p:txBody>
      </p:sp>
      <p:grpSp>
        <p:nvGrpSpPr>
          <p:cNvPr id="11" name="Group 10">
            <a:extLst>
              <a:ext uri="{FF2B5EF4-FFF2-40B4-BE49-F238E27FC236}">
                <a16:creationId xmlns:a16="http://schemas.microsoft.com/office/drawing/2014/main" id="{C7720649-D163-9E5C-B8A7-1758FFFE29C2}"/>
              </a:ext>
            </a:extLst>
          </p:cNvPr>
          <p:cNvGrpSpPr/>
          <p:nvPr/>
        </p:nvGrpSpPr>
        <p:grpSpPr>
          <a:xfrm>
            <a:off x="86264" y="995789"/>
            <a:ext cx="5921325" cy="2716150"/>
            <a:chOff x="1016489" y="981985"/>
            <a:chExt cx="4991100" cy="2148143"/>
          </a:xfrm>
        </p:grpSpPr>
        <p:pic>
          <p:nvPicPr>
            <p:cNvPr id="9" name="Picture 8">
              <a:extLst>
                <a:ext uri="{FF2B5EF4-FFF2-40B4-BE49-F238E27FC236}">
                  <a16:creationId xmlns:a16="http://schemas.microsoft.com/office/drawing/2014/main" id="{AEBF4576-94A5-6794-234B-2DD8A07B2ED5}"/>
                </a:ext>
              </a:extLst>
            </p:cNvPr>
            <p:cNvPicPr>
              <a:picLocks noChangeAspect="1"/>
            </p:cNvPicPr>
            <p:nvPr/>
          </p:nvPicPr>
          <p:blipFill>
            <a:blip r:embed="rId2"/>
            <a:srcRect b="89085"/>
            <a:stretch/>
          </p:blipFill>
          <p:spPr>
            <a:xfrm>
              <a:off x="1016489" y="981985"/>
              <a:ext cx="4991100" cy="292485"/>
            </a:xfrm>
            <a:prstGeom prst="rect">
              <a:avLst/>
            </a:prstGeom>
          </p:spPr>
        </p:pic>
        <p:pic>
          <p:nvPicPr>
            <p:cNvPr id="10" name="Picture 9">
              <a:extLst>
                <a:ext uri="{FF2B5EF4-FFF2-40B4-BE49-F238E27FC236}">
                  <a16:creationId xmlns:a16="http://schemas.microsoft.com/office/drawing/2014/main" id="{572AE689-6151-EB7D-C6DC-B194929A0838}"/>
                </a:ext>
              </a:extLst>
            </p:cNvPr>
            <p:cNvPicPr>
              <a:picLocks noChangeAspect="1"/>
            </p:cNvPicPr>
            <p:nvPr/>
          </p:nvPicPr>
          <p:blipFill>
            <a:blip r:embed="rId2"/>
            <a:srcRect t="29916"/>
            <a:stretch/>
          </p:blipFill>
          <p:spPr>
            <a:xfrm>
              <a:off x="1016489" y="1252101"/>
              <a:ext cx="4991100" cy="1878027"/>
            </a:xfrm>
            <a:prstGeom prst="rect">
              <a:avLst/>
            </a:prstGeom>
          </p:spPr>
        </p:pic>
      </p:grpSp>
      <p:sp>
        <p:nvSpPr>
          <p:cNvPr id="12" name="TextBox 11">
            <a:extLst>
              <a:ext uri="{FF2B5EF4-FFF2-40B4-BE49-F238E27FC236}">
                <a16:creationId xmlns:a16="http://schemas.microsoft.com/office/drawing/2014/main" id="{C87D6CF2-AF24-D2D2-71C8-0FCAE525CAB2}"/>
              </a:ext>
            </a:extLst>
          </p:cNvPr>
          <p:cNvSpPr txBox="1"/>
          <p:nvPr/>
        </p:nvSpPr>
        <p:spPr>
          <a:xfrm>
            <a:off x="216131" y="3849480"/>
            <a:ext cx="5676900" cy="276999"/>
          </a:xfrm>
          <a:prstGeom prst="rect">
            <a:avLst/>
          </a:prstGeom>
          <a:noFill/>
        </p:spPr>
        <p:txBody>
          <a:bodyPr wrap="square" rtlCol="0">
            <a:spAutoFit/>
          </a:bodyPr>
          <a:lstStyle/>
          <a:p>
            <a:r>
              <a:rPr lang="en-GB" sz="1200" i="1" dirty="0">
                <a:solidFill>
                  <a:srgbClr val="9A9A9A"/>
                </a:solidFill>
                <a:effectLst/>
                <a:latin typeface="Helvetica Neue" panose="02000503000000020004" pitchFamily="2" charset="0"/>
              </a:rPr>
              <a:t>(National Centres Briefing on the African Continental Free Trade Area (</a:t>
            </a:r>
            <a:r>
              <a:rPr lang="en-GB" sz="1200" i="1" dirty="0" err="1">
                <a:solidFill>
                  <a:srgbClr val="9A9A9A"/>
                </a:solidFill>
                <a:effectLst/>
                <a:latin typeface="Helvetica Neue" panose="02000503000000020004" pitchFamily="2" charset="0"/>
              </a:rPr>
              <a:t>AfCFTA</a:t>
            </a:r>
            <a:r>
              <a:rPr lang="en-GB" sz="1200" i="1" dirty="0">
                <a:solidFill>
                  <a:srgbClr val="9A9A9A"/>
                </a:solidFill>
                <a:effectLst/>
                <a:latin typeface="Helvetica Neue" panose="02000503000000020004" pitchFamily="2" charset="0"/>
              </a:rPr>
              <a:t>),</a:t>
            </a:r>
            <a:endParaRPr lang="en-US" dirty="0"/>
          </a:p>
        </p:txBody>
      </p:sp>
    </p:spTree>
    <p:extLst>
      <p:ext uri="{BB962C8B-B14F-4D97-AF65-F5344CB8AC3E}">
        <p14:creationId xmlns:p14="http://schemas.microsoft.com/office/powerpoint/2010/main" val="65743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document&#10;&#10;AI-generated content may be incorrect.">
            <a:extLst>
              <a:ext uri="{FF2B5EF4-FFF2-40B4-BE49-F238E27FC236}">
                <a16:creationId xmlns:a16="http://schemas.microsoft.com/office/drawing/2014/main" id="{9AF02974-FB94-411B-24C1-074BF61B58BE}"/>
              </a:ext>
            </a:extLst>
          </p:cNvPr>
          <p:cNvPicPr>
            <a:picLocks noGrp="1" noChangeAspect="1"/>
          </p:cNvPicPr>
          <p:nvPr>
            <p:ph sz="half" idx="2"/>
          </p:nvPr>
        </p:nvPicPr>
        <p:blipFill>
          <a:blip r:embed="rId2"/>
          <a:stretch>
            <a:fillRect/>
          </a:stretch>
        </p:blipFill>
        <p:spPr>
          <a:xfrm>
            <a:off x="53340" y="1269034"/>
            <a:ext cx="6560214" cy="4725365"/>
          </a:xfrm>
        </p:spPr>
      </p:pic>
      <p:sp>
        <p:nvSpPr>
          <p:cNvPr id="3" name="Title 2">
            <a:extLst>
              <a:ext uri="{FF2B5EF4-FFF2-40B4-BE49-F238E27FC236}">
                <a16:creationId xmlns:a16="http://schemas.microsoft.com/office/drawing/2014/main" id="{4D02C2BB-F495-0CB6-FA80-FDE6E3DB0AE2}"/>
              </a:ext>
            </a:extLst>
          </p:cNvPr>
          <p:cNvSpPr>
            <a:spLocks noGrp="1"/>
          </p:cNvSpPr>
          <p:nvPr>
            <p:ph type="title"/>
          </p:nvPr>
        </p:nvSpPr>
        <p:spPr/>
        <p:txBody>
          <a:bodyPr/>
          <a:lstStyle/>
          <a:p>
            <a:r>
              <a:rPr lang="en-US" dirty="0"/>
              <a:t>There are practical implications for SEZs</a:t>
            </a:r>
          </a:p>
        </p:txBody>
      </p:sp>
      <p:sp>
        <p:nvSpPr>
          <p:cNvPr id="4" name="TextBox 3">
            <a:extLst>
              <a:ext uri="{FF2B5EF4-FFF2-40B4-BE49-F238E27FC236}">
                <a16:creationId xmlns:a16="http://schemas.microsoft.com/office/drawing/2014/main" id="{CBFEDCF4-BE2D-2DDE-583C-3DC4CEA7E553}"/>
              </a:ext>
            </a:extLst>
          </p:cNvPr>
          <p:cNvSpPr txBox="1"/>
          <p:nvPr/>
        </p:nvSpPr>
        <p:spPr>
          <a:xfrm>
            <a:off x="1604682" y="6284259"/>
            <a:ext cx="3122073" cy="276999"/>
          </a:xfrm>
          <a:prstGeom prst="rect">
            <a:avLst/>
          </a:prstGeom>
          <a:noFill/>
        </p:spPr>
        <p:txBody>
          <a:bodyPr wrap="none" rtlCol="0">
            <a:spAutoFit/>
          </a:bodyPr>
          <a:lstStyle/>
          <a:p>
            <a:r>
              <a:rPr lang="en-US" sz="1200" i="1" dirty="0">
                <a:solidFill>
                  <a:schemeClr val="bg1">
                    <a:lumMod val="50000"/>
                  </a:schemeClr>
                </a:solidFill>
              </a:rPr>
              <a:t>A Quick Guide: </a:t>
            </a:r>
            <a:r>
              <a:rPr lang="en-US" sz="1200" i="1" dirty="0" err="1">
                <a:solidFill>
                  <a:schemeClr val="bg1">
                    <a:lumMod val="50000"/>
                  </a:schemeClr>
                </a:solidFill>
              </a:rPr>
              <a:t>AfCFTA</a:t>
            </a:r>
            <a:r>
              <a:rPr lang="en-US" sz="1200" i="1" dirty="0">
                <a:solidFill>
                  <a:schemeClr val="bg1">
                    <a:lumMod val="50000"/>
                  </a:schemeClr>
                </a:solidFill>
              </a:rPr>
              <a:t> Rules of Origin, WCO</a:t>
            </a:r>
          </a:p>
        </p:txBody>
      </p:sp>
    </p:spTree>
    <p:extLst>
      <p:ext uri="{BB962C8B-B14F-4D97-AF65-F5344CB8AC3E}">
        <p14:creationId xmlns:p14="http://schemas.microsoft.com/office/powerpoint/2010/main" val="33590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1A9EC-600E-C2C8-634B-5ABA49657A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EAA568-EE2E-FEE3-9062-CBF2688CE4CA}"/>
              </a:ext>
            </a:extLst>
          </p:cNvPr>
          <p:cNvSpPr>
            <a:spLocks noGrp="1"/>
          </p:cNvSpPr>
          <p:nvPr>
            <p:ph type="title"/>
          </p:nvPr>
        </p:nvSpPr>
        <p:spPr/>
        <p:txBody>
          <a:bodyPr>
            <a:normAutofit/>
          </a:bodyPr>
          <a:lstStyle/>
          <a:p>
            <a:r>
              <a:rPr lang="en-GB" dirty="0">
                <a:latin typeface="Helvetica Neue" panose="02000503000000020004" pitchFamily="2" charset="0"/>
              </a:rPr>
              <a:t>The  right way to deal with unfair competition?</a:t>
            </a:r>
            <a:endParaRPr lang="en-US" dirty="0"/>
          </a:p>
        </p:txBody>
      </p:sp>
      <p:sp>
        <p:nvSpPr>
          <p:cNvPr id="6" name="TextBox 5">
            <a:extLst>
              <a:ext uri="{FF2B5EF4-FFF2-40B4-BE49-F238E27FC236}">
                <a16:creationId xmlns:a16="http://schemas.microsoft.com/office/drawing/2014/main" id="{63A54904-947C-020C-AD05-9E0601520CF7}"/>
              </a:ext>
            </a:extLst>
          </p:cNvPr>
          <p:cNvSpPr txBox="1"/>
          <p:nvPr/>
        </p:nvSpPr>
        <p:spPr>
          <a:xfrm>
            <a:off x="86264" y="1204546"/>
            <a:ext cx="5883714" cy="5447645"/>
          </a:xfrm>
          <a:prstGeom prst="rect">
            <a:avLst/>
          </a:prstGeom>
          <a:noFill/>
        </p:spPr>
        <p:txBody>
          <a:bodyPr wrap="square" rtlCol="0">
            <a:spAutoFit/>
          </a:bodyPr>
          <a:lstStyle/>
          <a:p>
            <a:r>
              <a:rPr lang="en-GB" dirty="0">
                <a:latin typeface="Helvetica Neue" panose="02000503000000020004" pitchFamily="2" charset="0"/>
              </a:rPr>
              <a:t>“U</a:t>
            </a:r>
            <a:r>
              <a:rPr lang="en-GB" dirty="0">
                <a:effectLst/>
                <a:latin typeface="Helvetica Neue" panose="02000503000000020004" pitchFamily="2" charset="0"/>
              </a:rPr>
              <a:t>sing rules of origin as a means to avoid unfair competition, a use that rules of origin are not designed for, will be ineffective and   counterproductive. </a:t>
            </a:r>
          </a:p>
          <a:p>
            <a:r>
              <a:rPr lang="en-GB" dirty="0">
                <a:effectLst/>
                <a:latin typeface="Helvetica Neue" panose="02000503000000020004" pitchFamily="2" charset="0"/>
              </a:rPr>
              <a:t> </a:t>
            </a:r>
          </a:p>
          <a:p>
            <a:pPr marL="285750" indent="-285750">
              <a:buFont typeface="Arial" panose="020B0604020202020204" pitchFamily="34" charset="0"/>
              <a:buChar char="•"/>
            </a:pPr>
            <a:r>
              <a:rPr lang="en-GB" dirty="0">
                <a:effectLst/>
                <a:latin typeface="Helvetica Neue" panose="02000503000000020004" pitchFamily="2" charset="0"/>
              </a:rPr>
              <a:t>SEZs have evolved from firms in an enclave and many countries offer tax and   investment incentives to companies / firms not in a specific enclave;   </a:t>
            </a:r>
          </a:p>
          <a:p>
            <a:pPr marL="285750" indent="-285750">
              <a:buFont typeface="Arial" panose="020B0604020202020204" pitchFamily="34" charset="0"/>
              <a:buChar char="•"/>
            </a:pPr>
            <a:r>
              <a:rPr lang="en-GB" dirty="0">
                <a:effectLst/>
                <a:latin typeface="Helvetica Neue" panose="02000503000000020004" pitchFamily="2" charset="0"/>
              </a:rPr>
              <a:t>The tax incentives provided to firms in SEZs may not allow them to reduce costs of production; and</a:t>
            </a:r>
          </a:p>
          <a:p>
            <a:pPr marL="285750" indent="-285750">
              <a:buFont typeface="Arial" panose="020B0604020202020204" pitchFamily="34" charset="0"/>
              <a:buChar char="•"/>
            </a:pPr>
            <a:r>
              <a:rPr lang="en-GB" dirty="0">
                <a:effectLst/>
                <a:latin typeface="Helvetica Neue" panose="02000503000000020004" pitchFamily="2" charset="0"/>
              </a:rPr>
              <a:t>Excluding goods produced in SEZs will reduce the effectiveness and efficiency of the </a:t>
            </a:r>
            <a:r>
              <a:rPr lang="en-GB" dirty="0" err="1">
                <a:effectLst/>
                <a:latin typeface="Helvetica Neue" panose="02000503000000020004" pitchFamily="2" charset="0"/>
              </a:rPr>
              <a:t>AfCFTA</a:t>
            </a:r>
            <a:r>
              <a:rPr lang="en-GB" dirty="0">
                <a:latin typeface="Helvetica Neue" panose="02000503000000020004" pitchFamily="2" charset="0"/>
              </a:rPr>
              <a:t>. </a:t>
            </a:r>
          </a:p>
          <a:p>
            <a:pPr marL="285750" indent="-285750">
              <a:buFont typeface="Arial" panose="020B0604020202020204" pitchFamily="34" charset="0"/>
              <a:buChar char="•"/>
            </a:pPr>
            <a:endParaRPr lang="en-GB" dirty="0">
              <a:effectLst/>
              <a:latin typeface="Helvetica Neue" panose="02000503000000020004" pitchFamily="2" charset="0"/>
            </a:endParaRPr>
          </a:p>
          <a:p>
            <a:r>
              <a:rPr lang="en-GB" dirty="0">
                <a:latin typeface="Helvetica Neue" panose="02000503000000020004" pitchFamily="2" charset="0"/>
              </a:rPr>
              <a:t>A level playing field? If excluded by rules of origin restrictions. </a:t>
            </a:r>
            <a:r>
              <a:rPr lang="en-GB" dirty="0">
                <a:effectLst/>
                <a:latin typeface="Helvetica Neue" panose="02000503000000020004" pitchFamily="2" charset="0"/>
              </a:rPr>
              <a:t>the same product manufactured in an SEZ in </a:t>
            </a:r>
            <a:r>
              <a:rPr lang="en-GB" dirty="0" err="1">
                <a:effectLst/>
                <a:latin typeface="Helvetica Neue" panose="02000503000000020004" pitchFamily="2" charset="0"/>
              </a:rPr>
              <a:t>AfCFTA</a:t>
            </a:r>
            <a:r>
              <a:rPr lang="en-GB" dirty="0">
                <a:effectLst/>
                <a:latin typeface="Helvetica Neue" panose="02000503000000020004" pitchFamily="2" charset="0"/>
              </a:rPr>
              <a:t> can  be exported to EU and US with preferential tariff treatment while it will not be entitled to </a:t>
            </a:r>
            <a:r>
              <a:rPr lang="en-GB" dirty="0" err="1">
                <a:effectLst/>
                <a:latin typeface="Helvetica Neue" panose="02000503000000020004" pitchFamily="2" charset="0"/>
              </a:rPr>
              <a:t>AfCFTA</a:t>
            </a:r>
            <a:r>
              <a:rPr lang="en-GB" dirty="0">
                <a:effectLst/>
                <a:latin typeface="Helvetica Neue" panose="02000503000000020004" pitchFamily="2" charset="0"/>
              </a:rPr>
              <a:t> tariff treatment</a:t>
            </a:r>
          </a:p>
          <a:p>
            <a:endParaRPr lang="en-GB" dirty="0">
              <a:latin typeface="Helvetica Neue" panose="02000503000000020004" pitchFamily="2" charset="0"/>
            </a:endParaRPr>
          </a:p>
          <a:p>
            <a:r>
              <a:rPr lang="en-GB" sz="1200" i="1" dirty="0">
                <a:solidFill>
                  <a:srgbClr val="9A9A9A"/>
                </a:solidFill>
                <a:effectLst/>
                <a:latin typeface="Calibri" panose="020F0502020204030204" pitchFamily="34" charset="0"/>
                <a:cs typeface="Calibri" panose="020F0502020204030204" pitchFamily="34" charset="0"/>
              </a:rPr>
              <a:t>The Treatment of Goods Originating in Special Economic Arrangements _ Zones in the African Continental Free Trade Area)</a:t>
            </a:r>
            <a:endParaRPr lang="en-GB" sz="1200" dirty="0">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B39B8AA-A224-EBB9-C549-B30F0E5E15F1}"/>
              </a:ext>
            </a:extLst>
          </p:cNvPr>
          <p:cNvSpPr txBox="1"/>
          <p:nvPr/>
        </p:nvSpPr>
        <p:spPr>
          <a:xfrm>
            <a:off x="6494480" y="1087618"/>
            <a:ext cx="5477608" cy="2677656"/>
          </a:xfrm>
          <a:prstGeom prst="rect">
            <a:avLst/>
          </a:prstGeom>
          <a:noFill/>
        </p:spPr>
        <p:txBody>
          <a:bodyPr wrap="square" rtlCol="0">
            <a:spAutoFit/>
          </a:bodyPr>
          <a:lstStyle/>
          <a:p>
            <a:r>
              <a:rPr lang="en-GB" dirty="0">
                <a:effectLst/>
                <a:latin typeface="Helvetica Neue" panose="02000503000000020004" pitchFamily="2" charset="0"/>
              </a:rPr>
              <a:t>“Instead </a:t>
            </a:r>
            <a:r>
              <a:rPr lang="en-GB" dirty="0" err="1">
                <a:effectLst/>
                <a:latin typeface="Helvetica Neue" panose="02000503000000020004" pitchFamily="2" charset="0"/>
              </a:rPr>
              <a:t>AfCFTA</a:t>
            </a:r>
            <a:r>
              <a:rPr lang="en-GB" dirty="0">
                <a:effectLst/>
                <a:latin typeface="Helvetica Neue" panose="02000503000000020004" pitchFamily="2" charset="0"/>
              </a:rPr>
              <a:t> State Parties should make use of WTO rules on   subsidies and countervailing measure as referred to in Article 2 of Annex 9 to the </a:t>
            </a:r>
            <a:r>
              <a:rPr lang="en-GB" dirty="0" err="1">
                <a:effectLst/>
                <a:latin typeface="Helvetica Neue" panose="02000503000000020004" pitchFamily="2" charset="0"/>
              </a:rPr>
              <a:t>AfCFTA</a:t>
            </a:r>
            <a:r>
              <a:rPr lang="en-GB" dirty="0">
                <a:effectLst/>
                <a:latin typeface="Helvetica Neue" panose="02000503000000020004" pitchFamily="2" charset="0"/>
              </a:rPr>
              <a:t>  Protocol on Trade in Goods.” </a:t>
            </a:r>
          </a:p>
          <a:p>
            <a:r>
              <a:rPr lang="en-GB" sz="1200" i="1" dirty="0">
                <a:solidFill>
                  <a:srgbClr val="9A9A9A"/>
                </a:solidFill>
                <a:latin typeface="Helvetica Neue" panose="02000503000000020004" pitchFamily="2" charset="0"/>
              </a:rPr>
              <a:t>The Treatment of Goods Originating in Special Economic Arrangements/Zones in the African Continental Free Trade Area. 2018)</a:t>
            </a:r>
            <a:endParaRPr lang="en-GB" sz="1200" dirty="0">
              <a:latin typeface="Helvetica Neue" panose="02000503000000020004" pitchFamily="2" charset="0"/>
            </a:endParaRPr>
          </a:p>
          <a:p>
            <a:endParaRPr lang="en-GB" dirty="0">
              <a:effectLst/>
              <a:latin typeface="Helvetica Neue" panose="02000503000000020004" pitchFamily="2" charset="0"/>
            </a:endParaRPr>
          </a:p>
          <a:p>
            <a:endParaRPr lang="en-GB" dirty="0">
              <a:latin typeface="Helvetica Neue" panose="02000503000000020004" pitchFamily="2" charset="0"/>
            </a:endParaRPr>
          </a:p>
          <a:p>
            <a:endParaRPr lang="en-GB" dirty="0">
              <a:effectLst/>
              <a:latin typeface="Helvetica Neue" panose="02000503000000020004" pitchFamily="2" charset="0"/>
            </a:endParaRPr>
          </a:p>
          <a:p>
            <a:endParaRPr lang="en-US" dirty="0"/>
          </a:p>
        </p:txBody>
      </p:sp>
      <p:pic>
        <p:nvPicPr>
          <p:cNvPr id="4" name="Picture 3">
            <a:extLst>
              <a:ext uri="{FF2B5EF4-FFF2-40B4-BE49-F238E27FC236}">
                <a16:creationId xmlns:a16="http://schemas.microsoft.com/office/drawing/2014/main" id="{03AAF6B6-A012-9CDF-1FEF-E8E0311D42F1}"/>
              </a:ext>
            </a:extLst>
          </p:cNvPr>
          <p:cNvPicPr>
            <a:picLocks noChangeAspect="1"/>
          </p:cNvPicPr>
          <p:nvPr/>
        </p:nvPicPr>
        <p:blipFill>
          <a:blip r:embed="rId2"/>
          <a:srcRect l="20762" t="5485" r="23111" b="56772"/>
          <a:stretch/>
        </p:blipFill>
        <p:spPr>
          <a:xfrm>
            <a:off x="6494480" y="2770101"/>
            <a:ext cx="5202320" cy="3953733"/>
          </a:xfrm>
          <a:prstGeom prst="rect">
            <a:avLst/>
          </a:prstGeom>
        </p:spPr>
      </p:pic>
    </p:spTree>
    <p:extLst>
      <p:ext uri="{BB962C8B-B14F-4D97-AF65-F5344CB8AC3E}">
        <p14:creationId xmlns:p14="http://schemas.microsoft.com/office/powerpoint/2010/main" val="2377322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C0596-FC9D-3DC5-63F5-0D09448C297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82FD2-8C1B-3156-2D8C-766B681E180A}"/>
              </a:ext>
            </a:extLst>
          </p:cNvPr>
          <p:cNvSpPr>
            <a:spLocks noGrp="1"/>
          </p:cNvSpPr>
          <p:nvPr>
            <p:ph sz="half" idx="2"/>
          </p:nvPr>
        </p:nvSpPr>
        <p:spPr>
          <a:xfrm>
            <a:off x="136295" y="1035212"/>
            <a:ext cx="5676900" cy="5134940"/>
          </a:xfrm>
        </p:spPr>
        <p:txBody>
          <a:bodyPr/>
          <a:lstStyle/>
          <a:p>
            <a:r>
              <a:rPr lang="en-GB" sz="2400" dirty="0">
                <a:effectLst/>
                <a:latin typeface="Helvetica Neue" panose="02000503000000020004" pitchFamily="2" charset="0"/>
                <a:ea typeface="Helvetica Neue" panose="02000503000000020004" pitchFamily="2" charset="0"/>
                <a:cs typeface="Helvetica Neue" panose="02000503000000020004" pitchFamily="2" charset="0"/>
              </a:rPr>
              <a:t>But Capacity in Trade Remedies is weak</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And some sensitive sectors are yet to be finalised</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United States Mexico and Canada Agreement includes </a:t>
            </a:r>
            <a:r>
              <a:rPr lang="en-US" sz="2400" dirty="0" err="1">
                <a:latin typeface="Helvetica Neue" panose="02000503000000020004" pitchFamily="2" charset="0"/>
                <a:ea typeface="Helvetica Neue" panose="02000503000000020004" pitchFamily="2" charset="0"/>
                <a:cs typeface="Helvetica Neue" panose="02000503000000020004" pitchFamily="2" charset="0"/>
              </a:rPr>
              <a:t>RoO</a:t>
            </a:r>
            <a:r>
              <a:rPr lang="en-US" sz="2400" dirty="0">
                <a:latin typeface="Helvetica Neue" panose="02000503000000020004" pitchFamily="2" charset="0"/>
                <a:ea typeface="Helvetica Neue" panose="02000503000000020004" pitchFamily="2" charset="0"/>
                <a:cs typeface="Helvetica Neue" panose="02000503000000020004" pitchFamily="2" charset="0"/>
              </a:rPr>
              <a:t>  provisions relating to </a:t>
            </a:r>
            <a:r>
              <a:rPr lang="en-US" sz="2400" dirty="0" err="1">
                <a:latin typeface="Helvetica Neue" panose="02000503000000020004" pitchFamily="2" charset="0"/>
                <a:ea typeface="Helvetica Neue" panose="02000503000000020004" pitchFamily="2" charset="0"/>
                <a:cs typeface="Helvetica Neue" panose="02000503000000020004" pitchFamily="2" charset="0"/>
              </a:rPr>
              <a:t>labour</a:t>
            </a:r>
            <a:r>
              <a:rPr lang="en-US" sz="2400" dirty="0">
                <a:latin typeface="Helvetica Neue" panose="02000503000000020004" pitchFamily="2" charset="0"/>
                <a:ea typeface="Helvetica Neue" panose="02000503000000020004" pitchFamily="2" charset="0"/>
                <a:cs typeface="Helvetica Neue" panose="02000503000000020004" pitchFamily="2" charset="0"/>
              </a:rPr>
              <a:t> standards. Trade Union Movement is interested, but difficult to implement. For another day!</a:t>
            </a:r>
          </a:p>
          <a:p>
            <a:endParaRPr lang="en-GB" dirty="0">
              <a:latin typeface="Helvetica Neue" panose="02000503000000020004" pitchFamily="2" charset="0"/>
            </a:endParaRPr>
          </a:p>
          <a:p>
            <a:endParaRPr lang="en-GB" dirty="0">
              <a:effectLst/>
              <a:latin typeface="Helvetica Neue" panose="02000503000000020004" pitchFamily="2" charset="0"/>
            </a:endParaRPr>
          </a:p>
        </p:txBody>
      </p:sp>
      <p:sp>
        <p:nvSpPr>
          <p:cNvPr id="3" name="Title 2">
            <a:extLst>
              <a:ext uri="{FF2B5EF4-FFF2-40B4-BE49-F238E27FC236}">
                <a16:creationId xmlns:a16="http://schemas.microsoft.com/office/drawing/2014/main" id="{EA50D4BD-8282-FBB4-8F1F-D2DB5E8C9726}"/>
              </a:ext>
            </a:extLst>
          </p:cNvPr>
          <p:cNvSpPr>
            <a:spLocks noGrp="1"/>
          </p:cNvSpPr>
          <p:nvPr>
            <p:ph type="title"/>
          </p:nvPr>
        </p:nvSpPr>
        <p:spPr/>
        <p:txBody>
          <a:bodyPr>
            <a:normAutofit/>
          </a:bodyPr>
          <a:lstStyle/>
          <a:p>
            <a:r>
              <a:rPr lang="en-GB" dirty="0">
                <a:latin typeface="Helvetica Neue" panose="02000503000000020004" pitchFamily="2" charset="0"/>
              </a:rPr>
              <a:t>Final reflections</a:t>
            </a:r>
            <a:endParaRPr lang="en-US" dirty="0"/>
          </a:p>
        </p:txBody>
      </p:sp>
      <p:pic>
        <p:nvPicPr>
          <p:cNvPr id="7" name="Picture 6">
            <a:extLst>
              <a:ext uri="{FF2B5EF4-FFF2-40B4-BE49-F238E27FC236}">
                <a16:creationId xmlns:a16="http://schemas.microsoft.com/office/drawing/2014/main" id="{7750901C-27CF-E06B-E803-B9DC7F8AECEE}"/>
              </a:ext>
            </a:extLst>
          </p:cNvPr>
          <p:cNvPicPr>
            <a:picLocks noChangeAspect="1"/>
          </p:cNvPicPr>
          <p:nvPr/>
        </p:nvPicPr>
        <p:blipFill>
          <a:blip r:embed="rId2"/>
          <a:stretch>
            <a:fillRect/>
          </a:stretch>
        </p:blipFill>
        <p:spPr>
          <a:xfrm>
            <a:off x="5875029" y="899011"/>
            <a:ext cx="6127590" cy="3361904"/>
          </a:xfrm>
          <a:prstGeom prst="rect">
            <a:avLst/>
          </a:prstGeom>
        </p:spPr>
      </p:pic>
    </p:spTree>
    <p:extLst>
      <p:ext uri="{BB962C8B-B14F-4D97-AF65-F5344CB8AC3E}">
        <p14:creationId xmlns:p14="http://schemas.microsoft.com/office/powerpoint/2010/main" val="203829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663">
            <a:extLst>
              <a:ext uri="{FF2B5EF4-FFF2-40B4-BE49-F238E27FC236}">
                <a16:creationId xmlns:a16="http://schemas.microsoft.com/office/drawing/2014/main" id="{92EB34A9-A105-622A-1118-A3ADBE59AC8E}"/>
              </a:ext>
            </a:extLst>
          </p:cNvPr>
          <p:cNvSpPr/>
          <p:nvPr/>
        </p:nvSpPr>
        <p:spPr>
          <a:xfrm>
            <a:off x="1236398" y="5047503"/>
            <a:ext cx="6112331" cy="746014"/>
          </a:xfrm>
          <a:prstGeom prst="flowChartDelay">
            <a:avLst/>
          </a:prstGeom>
          <a:solidFill>
            <a:schemeClr val="accent5">
              <a:lumMod val="75000"/>
            </a:schemeClr>
          </a:solidFill>
          <a:ln w="38100" cap="flat">
            <a:solidFill>
              <a:schemeClr val="bg1"/>
            </a:solid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4" name="Title 3">
            <a:extLst>
              <a:ext uri="{FF2B5EF4-FFF2-40B4-BE49-F238E27FC236}">
                <a16:creationId xmlns:a16="http://schemas.microsoft.com/office/drawing/2014/main" id="{7758169A-7F47-72D1-C681-6B461D3B13DE}"/>
              </a:ext>
            </a:extLst>
          </p:cNvPr>
          <p:cNvSpPr>
            <a:spLocks noGrp="1"/>
          </p:cNvSpPr>
          <p:nvPr>
            <p:ph type="title"/>
          </p:nvPr>
        </p:nvSpPr>
        <p:spPr/>
        <p:txBody>
          <a:bodyPr/>
          <a:lstStyle/>
          <a:p>
            <a:r>
              <a:rPr lang="en-ZA" dirty="0"/>
              <a:t>Overview</a:t>
            </a:r>
          </a:p>
        </p:txBody>
      </p:sp>
      <p:grpSp>
        <p:nvGrpSpPr>
          <p:cNvPr id="28" name="Group 27">
            <a:extLst>
              <a:ext uri="{FF2B5EF4-FFF2-40B4-BE49-F238E27FC236}">
                <a16:creationId xmlns:a16="http://schemas.microsoft.com/office/drawing/2014/main" id="{1697C8B5-4A14-30EE-6A9E-034BA250F8E7}"/>
              </a:ext>
            </a:extLst>
          </p:cNvPr>
          <p:cNvGrpSpPr/>
          <p:nvPr/>
        </p:nvGrpSpPr>
        <p:grpSpPr>
          <a:xfrm>
            <a:off x="762000" y="1158516"/>
            <a:ext cx="7128591" cy="4828749"/>
            <a:chOff x="762000" y="1286911"/>
            <a:chExt cx="7128591" cy="4828749"/>
          </a:xfrm>
        </p:grpSpPr>
        <p:sp>
          <p:nvSpPr>
            <p:cNvPr id="29" name="Shape 9641">
              <a:extLst>
                <a:ext uri="{FF2B5EF4-FFF2-40B4-BE49-F238E27FC236}">
                  <a16:creationId xmlns:a16="http://schemas.microsoft.com/office/drawing/2014/main" id="{17FAB375-5BB2-237D-5AD5-536868DE1BF9}"/>
                </a:ext>
              </a:extLst>
            </p:cNvPr>
            <p:cNvSpPr/>
            <p:nvPr/>
          </p:nvSpPr>
          <p:spPr>
            <a:xfrm>
              <a:off x="762000" y="1286911"/>
              <a:ext cx="477447" cy="4828749"/>
            </a:xfrm>
            <a:prstGeom prst="round2SameRect">
              <a:avLst>
                <a:gd name="adj1" fmla="val 50000"/>
                <a:gd name="adj2" fmla="val 0"/>
              </a:avLst>
            </a:prstGeom>
            <a:solidFill>
              <a:srgbClr val="B9B9B9"/>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30" name="Shape 9642">
              <a:extLst>
                <a:ext uri="{FF2B5EF4-FFF2-40B4-BE49-F238E27FC236}">
                  <a16:creationId xmlns:a16="http://schemas.microsoft.com/office/drawing/2014/main" id="{7F0320B9-0D37-CF70-F153-9F6568EF1F7C}"/>
                </a:ext>
              </a:extLst>
            </p:cNvPr>
            <p:cNvSpPr/>
            <p:nvPr/>
          </p:nvSpPr>
          <p:spPr>
            <a:xfrm>
              <a:off x="1239447" y="1676153"/>
              <a:ext cx="6112330" cy="746013"/>
            </a:xfrm>
            <a:prstGeom prst="flowChartDelay">
              <a:avLst/>
            </a:prstGeom>
            <a:solidFill>
              <a:schemeClr val="accent1">
                <a:lumMod val="75000"/>
              </a:schemeClr>
            </a:solidFill>
            <a:ln w="38100" cap="flat">
              <a:solidFill>
                <a:schemeClr val="bg1"/>
              </a:solid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31" name="Shape 9643">
              <a:extLst>
                <a:ext uri="{FF2B5EF4-FFF2-40B4-BE49-F238E27FC236}">
                  <a16:creationId xmlns:a16="http://schemas.microsoft.com/office/drawing/2014/main" id="{343F42DA-2858-D236-A224-FE76D2A45976}"/>
                </a:ext>
              </a:extLst>
            </p:cNvPr>
            <p:cNvSpPr/>
            <p:nvPr/>
          </p:nvSpPr>
          <p:spPr>
            <a:xfrm>
              <a:off x="762000" y="1676112"/>
              <a:ext cx="477447" cy="746054"/>
            </a:xfrm>
            <a:prstGeom prst="rect">
              <a:avLst/>
            </a:prstGeom>
            <a:solidFill>
              <a:schemeClr val="accent1">
                <a:lumMod val="75000"/>
              </a:schemeClr>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32" name="Shape 9649">
              <a:extLst>
                <a:ext uri="{FF2B5EF4-FFF2-40B4-BE49-F238E27FC236}">
                  <a16:creationId xmlns:a16="http://schemas.microsoft.com/office/drawing/2014/main" id="{C9A53C32-6564-4208-A2E7-D5DBE7AA9661}"/>
                </a:ext>
              </a:extLst>
            </p:cNvPr>
            <p:cNvSpPr/>
            <p:nvPr/>
          </p:nvSpPr>
          <p:spPr>
            <a:xfrm>
              <a:off x="1239447" y="2559339"/>
              <a:ext cx="6112330" cy="746014"/>
            </a:xfrm>
            <a:prstGeom prst="flowChartDelay">
              <a:avLst/>
            </a:prstGeom>
            <a:solidFill>
              <a:schemeClr val="accent2"/>
            </a:solidFill>
            <a:ln w="38100" cap="flat">
              <a:solidFill>
                <a:schemeClr val="bg1"/>
              </a:solid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33" name="Shape 9650">
              <a:extLst>
                <a:ext uri="{FF2B5EF4-FFF2-40B4-BE49-F238E27FC236}">
                  <a16:creationId xmlns:a16="http://schemas.microsoft.com/office/drawing/2014/main" id="{9D0DCE28-13F7-7608-082F-E0C4D9BEF04D}"/>
                </a:ext>
              </a:extLst>
            </p:cNvPr>
            <p:cNvSpPr/>
            <p:nvPr/>
          </p:nvSpPr>
          <p:spPr>
            <a:xfrm>
              <a:off x="762000" y="2577586"/>
              <a:ext cx="477447" cy="746055"/>
            </a:xfrm>
            <a:prstGeom prst="rect">
              <a:avLst/>
            </a:prstGeom>
            <a:solidFill>
              <a:schemeClr val="accent2">
                <a:lumMod val="75000"/>
              </a:schemeClr>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34" name="Shape 9656">
              <a:extLst>
                <a:ext uri="{FF2B5EF4-FFF2-40B4-BE49-F238E27FC236}">
                  <a16:creationId xmlns:a16="http://schemas.microsoft.com/office/drawing/2014/main" id="{E1635BA8-CA3D-DF91-923E-77ADFEFB5966}"/>
                </a:ext>
              </a:extLst>
            </p:cNvPr>
            <p:cNvSpPr/>
            <p:nvPr/>
          </p:nvSpPr>
          <p:spPr>
            <a:xfrm>
              <a:off x="1239447" y="3479101"/>
              <a:ext cx="6112330" cy="746014"/>
            </a:xfrm>
            <a:prstGeom prst="flowChartDelay">
              <a:avLst/>
            </a:prstGeom>
            <a:solidFill>
              <a:schemeClr val="accent3"/>
            </a:solidFill>
            <a:ln w="38100" cap="flat">
              <a:solidFill>
                <a:schemeClr val="bg1"/>
              </a:solid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35" name="Shape 9657">
              <a:extLst>
                <a:ext uri="{FF2B5EF4-FFF2-40B4-BE49-F238E27FC236}">
                  <a16:creationId xmlns:a16="http://schemas.microsoft.com/office/drawing/2014/main" id="{65ED330F-7A1D-064D-5607-3DEE28FF73E1}"/>
                </a:ext>
              </a:extLst>
            </p:cNvPr>
            <p:cNvSpPr/>
            <p:nvPr/>
          </p:nvSpPr>
          <p:spPr>
            <a:xfrm>
              <a:off x="762000" y="3488204"/>
              <a:ext cx="477447" cy="746055"/>
            </a:xfrm>
            <a:prstGeom prst="rect">
              <a:avLst/>
            </a:prstGeom>
            <a:solidFill>
              <a:schemeClr val="accent3">
                <a:lumMod val="75000"/>
              </a:schemeClr>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36" name="Shape 9663">
              <a:extLst>
                <a:ext uri="{FF2B5EF4-FFF2-40B4-BE49-F238E27FC236}">
                  <a16:creationId xmlns:a16="http://schemas.microsoft.com/office/drawing/2014/main" id="{A81B8E37-076A-3F56-C70F-13833B6A391A}"/>
                </a:ext>
              </a:extLst>
            </p:cNvPr>
            <p:cNvSpPr/>
            <p:nvPr/>
          </p:nvSpPr>
          <p:spPr>
            <a:xfrm>
              <a:off x="1239447" y="4371433"/>
              <a:ext cx="6112330" cy="746014"/>
            </a:xfrm>
            <a:prstGeom prst="flowChartDelay">
              <a:avLst/>
            </a:prstGeom>
            <a:solidFill>
              <a:schemeClr val="accent4"/>
            </a:solidFill>
            <a:ln w="38100" cap="flat">
              <a:solidFill>
                <a:schemeClr val="bg1"/>
              </a:solid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37" name="Shape 9664">
              <a:extLst>
                <a:ext uri="{FF2B5EF4-FFF2-40B4-BE49-F238E27FC236}">
                  <a16:creationId xmlns:a16="http://schemas.microsoft.com/office/drawing/2014/main" id="{D754D340-2F0B-3710-1B81-E11405E293F0}"/>
                </a:ext>
              </a:extLst>
            </p:cNvPr>
            <p:cNvSpPr/>
            <p:nvPr/>
          </p:nvSpPr>
          <p:spPr>
            <a:xfrm>
              <a:off x="762000" y="4389680"/>
              <a:ext cx="477447" cy="746055"/>
            </a:xfrm>
            <a:prstGeom prst="rect">
              <a:avLst/>
            </a:prstGeom>
            <a:solidFill>
              <a:schemeClr val="accent4">
                <a:lumMod val="75000"/>
              </a:schemeClr>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38" name="TextBox 37">
              <a:extLst>
                <a:ext uri="{FF2B5EF4-FFF2-40B4-BE49-F238E27FC236}">
                  <a16:creationId xmlns:a16="http://schemas.microsoft.com/office/drawing/2014/main" id="{29BC74DD-7B05-0EEA-42D6-CD4B275C3E53}"/>
                </a:ext>
              </a:extLst>
            </p:cNvPr>
            <p:cNvSpPr txBox="1"/>
            <p:nvPr/>
          </p:nvSpPr>
          <p:spPr>
            <a:xfrm>
              <a:off x="2272171" y="1878067"/>
              <a:ext cx="5618420" cy="342145"/>
            </a:xfrm>
            <a:prstGeom prst="rect">
              <a:avLst/>
            </a:prstGeom>
            <a:noFill/>
          </p:spPr>
          <p:txBody>
            <a:bodyPr wrap="square" rtlCol="0" anchor="ctr">
              <a:spAutoFit/>
            </a:bodyPr>
            <a:lstStyle/>
            <a:p>
              <a:pPr lvl="0" rtl="0">
                <a:lnSpc>
                  <a:spcPct val="107000"/>
                </a:lnSpc>
              </a:pPr>
              <a:r>
                <a:rPr lang="en-ZA" sz="1600" b="1" kern="100" dirty="0">
                  <a:solidFill>
                    <a:schemeClr val="bg1"/>
                  </a:solidFill>
                  <a:latin typeface="Calibri" panose="020F0502020204030204" pitchFamily="34" charset="0"/>
                  <a:ea typeface="Calibri" panose="020F0502020204030204" pitchFamily="34" charset="0"/>
                  <a:cs typeface="Arial" panose="020B0604020202020204" pitchFamily="34" charset="0"/>
                </a:rPr>
                <a:t>SEZs </a:t>
              </a:r>
              <a:r>
                <a:rPr lang="en-GB" sz="1600" b="1" kern="100" dirty="0">
                  <a:solidFill>
                    <a:schemeClr val="bg1"/>
                  </a:solidFill>
                  <a:latin typeface="Helvetica Neue" panose="02000503000000020004" pitchFamily="2" charset="0"/>
                  <a:ea typeface="Calibri" panose="020F0502020204030204" pitchFamily="34" charset="0"/>
                  <a:cs typeface="Arial" panose="020B0604020202020204" pitchFamily="34" charset="0"/>
                </a:rPr>
                <a:t>and the </a:t>
              </a:r>
              <a:r>
                <a:rPr lang="en-GB" sz="1600" dirty="0">
                  <a:solidFill>
                    <a:schemeClr val="bg1"/>
                  </a:solidFill>
                  <a:effectLst/>
                  <a:latin typeface="Helvetica Neue" panose="02000503000000020004" pitchFamily="2" charset="0"/>
                </a:rPr>
                <a:t>realisation of the </a:t>
              </a:r>
              <a:r>
                <a:rPr lang="en-GB" sz="1600" dirty="0" err="1">
                  <a:solidFill>
                    <a:schemeClr val="bg1"/>
                  </a:solidFill>
                  <a:effectLst/>
                  <a:latin typeface="Helvetica Neue" panose="02000503000000020004" pitchFamily="2" charset="0"/>
                </a:rPr>
                <a:t>AfCFTA</a:t>
              </a:r>
              <a:endParaRPr lang="en-ZA" sz="16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53CEAE3-60C7-1759-200D-A1F7021399F3}"/>
                </a:ext>
              </a:extLst>
            </p:cNvPr>
            <p:cNvSpPr txBox="1"/>
            <p:nvPr/>
          </p:nvSpPr>
          <p:spPr>
            <a:xfrm>
              <a:off x="2267802" y="2764845"/>
              <a:ext cx="4939243" cy="334963"/>
            </a:xfrm>
            <a:prstGeom prst="rect">
              <a:avLst/>
            </a:prstGeom>
            <a:noFill/>
          </p:spPr>
          <p:txBody>
            <a:bodyPr wrap="square" rtlCol="0" anchor="ctr">
              <a:spAutoFit/>
            </a:bodyPr>
            <a:lstStyle/>
            <a:p>
              <a:pPr>
                <a:lnSpc>
                  <a:spcPct val="107000"/>
                </a:lnSpc>
              </a:pPr>
              <a:r>
                <a:rPr lang="en-GB" sz="1600" dirty="0">
                  <a:solidFill>
                    <a:schemeClr val="bg1"/>
                  </a:solidFill>
                  <a:effectLst/>
                  <a:latin typeface="Helvetica Neue" panose="02000503000000020004" pitchFamily="2" charset="0"/>
                </a:rPr>
                <a:t>Application of FTA rules to SEZs</a:t>
              </a:r>
            </a:p>
          </p:txBody>
        </p:sp>
        <p:sp>
          <p:nvSpPr>
            <p:cNvPr id="40" name="TextBox 39">
              <a:extLst>
                <a:ext uri="{FF2B5EF4-FFF2-40B4-BE49-F238E27FC236}">
                  <a16:creationId xmlns:a16="http://schemas.microsoft.com/office/drawing/2014/main" id="{93C187DA-B07C-D747-8B1B-C5A8B90BF216}"/>
                </a:ext>
              </a:extLst>
            </p:cNvPr>
            <p:cNvSpPr txBox="1"/>
            <p:nvPr/>
          </p:nvSpPr>
          <p:spPr>
            <a:xfrm>
              <a:off x="2272171" y="3680053"/>
              <a:ext cx="4148442" cy="344069"/>
            </a:xfrm>
            <a:prstGeom prst="rect">
              <a:avLst/>
            </a:prstGeom>
            <a:noFill/>
          </p:spPr>
          <p:txBody>
            <a:bodyPr wrap="square" rtlCol="0" anchor="ctr">
              <a:spAutoFit/>
            </a:bodyPr>
            <a:lstStyle/>
            <a:p>
              <a:pPr lvl="0">
                <a:lnSpc>
                  <a:spcPct val="107000"/>
                </a:lnSpc>
              </a:pPr>
              <a:r>
                <a:rPr lang="en-ZA" sz="1600" b="1" kern="100" dirty="0">
                  <a:solidFill>
                    <a:schemeClr val="bg1"/>
                  </a:solidFill>
                  <a:latin typeface="Calibri" panose="020F0502020204030204" pitchFamily="34" charset="0"/>
                  <a:ea typeface="Calibri" panose="020F0502020204030204" pitchFamily="34" charset="0"/>
                  <a:cs typeface="Arial" panose="020B0604020202020204" pitchFamily="34" charset="0"/>
                </a:rPr>
                <a:t>Concerns of unfair competition</a:t>
              </a:r>
              <a:endParaRPr lang="en-ZA" sz="16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3B7D0027-3C6F-6ADF-9633-48727BD5B60D}"/>
                </a:ext>
              </a:extLst>
            </p:cNvPr>
            <p:cNvSpPr txBox="1"/>
            <p:nvPr/>
          </p:nvSpPr>
          <p:spPr>
            <a:xfrm>
              <a:off x="2272171" y="4547710"/>
              <a:ext cx="5618420" cy="338554"/>
            </a:xfrm>
            <a:prstGeom prst="rect">
              <a:avLst/>
            </a:prstGeom>
            <a:noFill/>
          </p:spPr>
          <p:txBody>
            <a:bodyPr wrap="square" rtlCol="0" anchor="ctr">
              <a:spAutoFit/>
            </a:bodyPr>
            <a:lstStyle/>
            <a:p>
              <a:r>
                <a:rPr lang="en-ZA" sz="1600" b="1" kern="100" dirty="0">
                  <a:solidFill>
                    <a:schemeClr val="bg1"/>
                  </a:solidFill>
                  <a:latin typeface="Calibri" panose="020F0502020204030204" pitchFamily="34" charset="0"/>
                  <a:ea typeface="Calibri" panose="020F0502020204030204" pitchFamily="34" charset="0"/>
                  <a:cs typeface="Arial" panose="020B0604020202020204" pitchFamily="34" charset="0"/>
                </a:rPr>
                <a:t>Rules of Origin for SEZ produced products in FTAs</a:t>
              </a:r>
              <a:endParaRPr lang="en-ZA" sz="16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3" name="Graphic 42" descr="Earth globe: Africa and Europe with solid fill">
              <a:extLst>
                <a:ext uri="{FF2B5EF4-FFF2-40B4-BE49-F238E27FC236}">
                  <a16:creationId xmlns:a16="http://schemas.microsoft.com/office/drawing/2014/main" id="{69E210E5-BF98-E6C0-EA95-594736A9D7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00411" y="4383616"/>
              <a:ext cx="759889" cy="759889"/>
            </a:xfrm>
            <a:prstGeom prst="rect">
              <a:avLst/>
            </a:prstGeom>
          </p:spPr>
        </p:pic>
        <p:pic>
          <p:nvPicPr>
            <p:cNvPr id="42" name="Graphic 41" descr="Group brainstorm with solid fill">
              <a:extLst>
                <a:ext uri="{FF2B5EF4-FFF2-40B4-BE49-F238E27FC236}">
                  <a16:creationId xmlns:a16="http://schemas.microsoft.com/office/drawing/2014/main" id="{8E6FECAC-D63B-52F9-19C2-72CEDCB302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0492" y="5283235"/>
              <a:ext cx="748137" cy="748137"/>
            </a:xfrm>
            <a:prstGeom prst="rect">
              <a:avLst/>
            </a:prstGeom>
          </p:spPr>
        </p:pic>
      </p:grpSp>
      <p:sp>
        <p:nvSpPr>
          <p:cNvPr id="50" name="TextBox 49">
            <a:extLst>
              <a:ext uri="{FF2B5EF4-FFF2-40B4-BE49-F238E27FC236}">
                <a16:creationId xmlns:a16="http://schemas.microsoft.com/office/drawing/2014/main" id="{DD8919E0-01F2-0CE2-D91A-70007EF86D1C}"/>
              </a:ext>
            </a:extLst>
          </p:cNvPr>
          <p:cNvSpPr txBox="1"/>
          <p:nvPr/>
        </p:nvSpPr>
        <p:spPr>
          <a:xfrm>
            <a:off x="797096" y="1567265"/>
            <a:ext cx="374431" cy="523220"/>
          </a:xfrm>
          <a:prstGeom prst="rect">
            <a:avLst/>
          </a:prstGeom>
          <a:noFill/>
        </p:spPr>
        <p:txBody>
          <a:bodyPr wrap="square" rtlCol="0">
            <a:spAutoFit/>
          </a:bodyPr>
          <a:lstStyle/>
          <a:p>
            <a:r>
              <a:rPr lang="en-US" sz="2800" b="1">
                <a:solidFill>
                  <a:schemeClr val="bg1"/>
                </a:solidFill>
              </a:rPr>
              <a:t>1</a:t>
            </a:r>
          </a:p>
        </p:txBody>
      </p:sp>
      <p:sp>
        <p:nvSpPr>
          <p:cNvPr id="51" name="TextBox 50">
            <a:extLst>
              <a:ext uri="{FF2B5EF4-FFF2-40B4-BE49-F238E27FC236}">
                <a16:creationId xmlns:a16="http://schemas.microsoft.com/office/drawing/2014/main" id="{52E650B6-EFE9-1AE5-B606-5BF184323FA3}"/>
              </a:ext>
            </a:extLst>
          </p:cNvPr>
          <p:cNvSpPr txBox="1"/>
          <p:nvPr/>
        </p:nvSpPr>
        <p:spPr>
          <a:xfrm>
            <a:off x="837352" y="2462865"/>
            <a:ext cx="374431" cy="523220"/>
          </a:xfrm>
          <a:prstGeom prst="rect">
            <a:avLst/>
          </a:prstGeom>
          <a:noFill/>
        </p:spPr>
        <p:txBody>
          <a:bodyPr wrap="square" rtlCol="0">
            <a:spAutoFit/>
          </a:bodyPr>
          <a:lstStyle/>
          <a:p>
            <a:r>
              <a:rPr lang="en-US" sz="2800" b="1">
                <a:solidFill>
                  <a:schemeClr val="bg1"/>
                </a:solidFill>
              </a:rPr>
              <a:t>2</a:t>
            </a:r>
          </a:p>
        </p:txBody>
      </p:sp>
      <p:sp>
        <p:nvSpPr>
          <p:cNvPr id="52" name="TextBox 51">
            <a:extLst>
              <a:ext uri="{FF2B5EF4-FFF2-40B4-BE49-F238E27FC236}">
                <a16:creationId xmlns:a16="http://schemas.microsoft.com/office/drawing/2014/main" id="{ACD7A0B9-60CB-6513-97B2-63D658349F78}"/>
              </a:ext>
            </a:extLst>
          </p:cNvPr>
          <p:cNvSpPr txBox="1"/>
          <p:nvPr/>
        </p:nvSpPr>
        <p:spPr>
          <a:xfrm>
            <a:off x="816073" y="3346051"/>
            <a:ext cx="374431" cy="523220"/>
          </a:xfrm>
          <a:prstGeom prst="rect">
            <a:avLst/>
          </a:prstGeom>
          <a:noFill/>
        </p:spPr>
        <p:txBody>
          <a:bodyPr wrap="square" rtlCol="0">
            <a:spAutoFit/>
          </a:bodyPr>
          <a:lstStyle/>
          <a:p>
            <a:r>
              <a:rPr lang="en-US" sz="2800" b="1">
                <a:solidFill>
                  <a:schemeClr val="bg1"/>
                </a:solidFill>
              </a:rPr>
              <a:t>3</a:t>
            </a:r>
          </a:p>
        </p:txBody>
      </p:sp>
      <p:sp>
        <p:nvSpPr>
          <p:cNvPr id="53" name="TextBox 52">
            <a:extLst>
              <a:ext uri="{FF2B5EF4-FFF2-40B4-BE49-F238E27FC236}">
                <a16:creationId xmlns:a16="http://schemas.microsoft.com/office/drawing/2014/main" id="{BC45ACCE-47C5-16BC-C245-723EFCDBA989}"/>
              </a:ext>
            </a:extLst>
          </p:cNvPr>
          <p:cNvSpPr txBox="1"/>
          <p:nvPr/>
        </p:nvSpPr>
        <p:spPr>
          <a:xfrm>
            <a:off x="809690" y="4311535"/>
            <a:ext cx="374431" cy="523220"/>
          </a:xfrm>
          <a:prstGeom prst="rect">
            <a:avLst/>
          </a:prstGeom>
          <a:noFill/>
        </p:spPr>
        <p:txBody>
          <a:bodyPr wrap="square" rtlCol="0">
            <a:spAutoFit/>
          </a:bodyPr>
          <a:lstStyle/>
          <a:p>
            <a:r>
              <a:rPr lang="en-US" sz="2800" b="1">
                <a:solidFill>
                  <a:schemeClr val="bg1"/>
                </a:solidFill>
              </a:rPr>
              <a:t>4</a:t>
            </a:r>
          </a:p>
        </p:txBody>
      </p:sp>
      <p:sp>
        <p:nvSpPr>
          <p:cNvPr id="3" name="Shape 9664">
            <a:extLst>
              <a:ext uri="{FF2B5EF4-FFF2-40B4-BE49-F238E27FC236}">
                <a16:creationId xmlns:a16="http://schemas.microsoft.com/office/drawing/2014/main" id="{08C161A7-A5EF-0257-0FCC-A883A4DFCC29}"/>
              </a:ext>
            </a:extLst>
          </p:cNvPr>
          <p:cNvSpPr/>
          <p:nvPr/>
        </p:nvSpPr>
        <p:spPr>
          <a:xfrm>
            <a:off x="758952" y="5047462"/>
            <a:ext cx="477447" cy="746055"/>
          </a:xfrm>
          <a:prstGeom prst="rect">
            <a:avLst/>
          </a:prstGeom>
          <a:solidFill>
            <a:schemeClr val="accent5">
              <a:lumMod val="75000"/>
            </a:schemeClr>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5" name="TextBox 4">
            <a:extLst>
              <a:ext uri="{FF2B5EF4-FFF2-40B4-BE49-F238E27FC236}">
                <a16:creationId xmlns:a16="http://schemas.microsoft.com/office/drawing/2014/main" id="{C2B3E2EC-21EA-6190-F55B-AF1A72E3DCDD}"/>
              </a:ext>
            </a:extLst>
          </p:cNvPr>
          <p:cNvSpPr txBox="1"/>
          <p:nvPr/>
        </p:nvSpPr>
        <p:spPr>
          <a:xfrm>
            <a:off x="816072" y="5179020"/>
            <a:ext cx="374431" cy="523220"/>
          </a:xfrm>
          <a:prstGeom prst="rect">
            <a:avLst/>
          </a:prstGeom>
          <a:noFill/>
        </p:spPr>
        <p:txBody>
          <a:bodyPr wrap="square" rtlCol="0">
            <a:spAutoFit/>
          </a:bodyPr>
          <a:lstStyle/>
          <a:p>
            <a:r>
              <a:rPr lang="en-US" sz="2800" b="1" dirty="0">
                <a:solidFill>
                  <a:schemeClr val="bg1"/>
                </a:solidFill>
              </a:rPr>
              <a:t>5</a:t>
            </a:r>
          </a:p>
        </p:txBody>
      </p:sp>
      <p:pic>
        <p:nvPicPr>
          <p:cNvPr id="10" name="Graphic 9" descr="Clipboard Ticked outline">
            <a:extLst>
              <a:ext uri="{FF2B5EF4-FFF2-40B4-BE49-F238E27FC236}">
                <a16:creationId xmlns:a16="http://schemas.microsoft.com/office/drawing/2014/main" id="{2ED38FBD-B95B-7C62-B103-00AD2E453A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0842" y="2351448"/>
            <a:ext cx="648493" cy="648493"/>
          </a:xfrm>
          <a:prstGeom prst="rect">
            <a:avLst/>
          </a:prstGeom>
        </p:spPr>
      </p:pic>
      <p:sp>
        <p:nvSpPr>
          <p:cNvPr id="7" name="Shape 9663">
            <a:extLst>
              <a:ext uri="{FF2B5EF4-FFF2-40B4-BE49-F238E27FC236}">
                <a16:creationId xmlns:a16="http://schemas.microsoft.com/office/drawing/2014/main" id="{546AF8B9-4762-6D87-E807-24D9DCCFC068}"/>
              </a:ext>
            </a:extLst>
          </p:cNvPr>
          <p:cNvSpPr/>
          <p:nvPr/>
        </p:nvSpPr>
        <p:spPr>
          <a:xfrm>
            <a:off x="1241839" y="5893867"/>
            <a:ext cx="6112331" cy="746014"/>
          </a:xfrm>
          <a:prstGeom prst="flowChartDelay">
            <a:avLst/>
          </a:prstGeom>
          <a:solidFill>
            <a:schemeClr val="accent4">
              <a:lumMod val="75000"/>
            </a:schemeClr>
          </a:solidFill>
          <a:ln w="38100" cap="flat">
            <a:solidFill>
              <a:schemeClr val="bg1"/>
            </a:solidFill>
            <a:miter lim="400000"/>
          </a:ln>
          <a:effectLst/>
        </p:spPr>
        <p:txBody>
          <a:bodyPr wrap="square" lIns="0" tIns="0" rIns="0" bIns="0" numCol="1" anchor="t">
            <a:noAutofit/>
          </a:bodyPr>
          <a:lstStyle/>
          <a:p>
            <a:endParaRPr sz="2532" dirty="0">
              <a:latin typeface="Lato Light" panose="020F0502020204030203" pitchFamily="34" charset="0"/>
            </a:endParaRPr>
          </a:p>
        </p:txBody>
      </p:sp>
      <p:sp>
        <p:nvSpPr>
          <p:cNvPr id="8" name="Shape 9664">
            <a:extLst>
              <a:ext uri="{FF2B5EF4-FFF2-40B4-BE49-F238E27FC236}">
                <a16:creationId xmlns:a16="http://schemas.microsoft.com/office/drawing/2014/main" id="{1670A5C7-DBA3-B334-6777-5842F83E2ED4}"/>
              </a:ext>
            </a:extLst>
          </p:cNvPr>
          <p:cNvSpPr/>
          <p:nvPr/>
        </p:nvSpPr>
        <p:spPr>
          <a:xfrm>
            <a:off x="764393" y="5893826"/>
            <a:ext cx="477447" cy="746055"/>
          </a:xfrm>
          <a:prstGeom prst="rect">
            <a:avLst/>
          </a:prstGeom>
          <a:solidFill>
            <a:schemeClr val="accent5">
              <a:lumMod val="75000"/>
            </a:schemeClr>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1" name="TextBox 10">
            <a:extLst>
              <a:ext uri="{FF2B5EF4-FFF2-40B4-BE49-F238E27FC236}">
                <a16:creationId xmlns:a16="http://schemas.microsoft.com/office/drawing/2014/main" id="{67169E97-0360-7A0F-9BF1-3F0B8ED27B9F}"/>
              </a:ext>
            </a:extLst>
          </p:cNvPr>
          <p:cNvSpPr txBox="1"/>
          <p:nvPr/>
        </p:nvSpPr>
        <p:spPr>
          <a:xfrm>
            <a:off x="821513" y="6025384"/>
            <a:ext cx="374431" cy="523220"/>
          </a:xfrm>
          <a:prstGeom prst="rect">
            <a:avLst/>
          </a:prstGeom>
          <a:noFill/>
        </p:spPr>
        <p:txBody>
          <a:bodyPr wrap="square" rtlCol="0">
            <a:spAutoFit/>
          </a:bodyPr>
          <a:lstStyle/>
          <a:p>
            <a:r>
              <a:rPr lang="en-US" sz="2800" b="1" dirty="0">
                <a:solidFill>
                  <a:schemeClr val="bg1"/>
                </a:solidFill>
              </a:rPr>
              <a:t>6</a:t>
            </a:r>
          </a:p>
        </p:txBody>
      </p:sp>
      <p:sp>
        <p:nvSpPr>
          <p:cNvPr id="15" name="TextBox 14">
            <a:extLst>
              <a:ext uri="{FF2B5EF4-FFF2-40B4-BE49-F238E27FC236}">
                <a16:creationId xmlns:a16="http://schemas.microsoft.com/office/drawing/2014/main" id="{6C31B820-0149-5428-53FF-FCD1930FF9D2}"/>
              </a:ext>
            </a:extLst>
          </p:cNvPr>
          <p:cNvSpPr txBox="1"/>
          <p:nvPr/>
        </p:nvSpPr>
        <p:spPr>
          <a:xfrm>
            <a:off x="2285780" y="5223418"/>
            <a:ext cx="5618420" cy="338554"/>
          </a:xfrm>
          <a:prstGeom prst="rect">
            <a:avLst/>
          </a:prstGeom>
          <a:noFill/>
        </p:spPr>
        <p:txBody>
          <a:bodyPr wrap="square" rtlCol="0" anchor="ctr">
            <a:spAutoFit/>
          </a:bodyPr>
          <a:lstStyle/>
          <a:p>
            <a:r>
              <a:rPr lang="en-ZA" sz="1600" b="1" kern="100" dirty="0" err="1">
                <a:solidFill>
                  <a:schemeClr val="bg1"/>
                </a:solidFill>
                <a:latin typeface="Calibri" panose="020F0502020204030204" pitchFamily="34" charset="0"/>
                <a:ea typeface="Calibri" panose="020F0502020204030204" pitchFamily="34" charset="0"/>
                <a:cs typeface="Arial" panose="020B0604020202020204" pitchFamily="34" charset="0"/>
              </a:rPr>
              <a:t>AfCFTA</a:t>
            </a:r>
            <a:r>
              <a:rPr lang="en-ZA" sz="1600" b="1" kern="100" dirty="0">
                <a:solidFill>
                  <a:schemeClr val="bg1"/>
                </a:solidFill>
                <a:latin typeface="Calibri" panose="020F0502020204030204" pitchFamily="34" charset="0"/>
                <a:ea typeface="Calibri" panose="020F0502020204030204" pitchFamily="34" charset="0"/>
                <a:cs typeface="Arial" panose="020B0604020202020204" pitchFamily="34" charset="0"/>
              </a:rPr>
              <a:t> Rules of Origin for SEZs</a:t>
            </a:r>
            <a:endParaRPr lang="en-ZA" sz="16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8EA84-CC27-F012-9791-861712B745FF}"/>
              </a:ext>
            </a:extLst>
          </p:cNvPr>
          <p:cNvSpPr txBox="1"/>
          <p:nvPr/>
        </p:nvSpPr>
        <p:spPr>
          <a:xfrm>
            <a:off x="2307551" y="6077946"/>
            <a:ext cx="5618420" cy="338554"/>
          </a:xfrm>
          <a:prstGeom prst="rect">
            <a:avLst/>
          </a:prstGeom>
          <a:noFill/>
        </p:spPr>
        <p:txBody>
          <a:bodyPr wrap="square" rtlCol="0" anchor="ctr">
            <a:spAutoFit/>
          </a:bodyPr>
          <a:lstStyle/>
          <a:p>
            <a:r>
              <a:rPr lang="en-ZA" sz="1600" b="1"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The right way to deal with concerns? </a:t>
            </a:r>
          </a:p>
        </p:txBody>
      </p:sp>
      <p:pic>
        <p:nvPicPr>
          <p:cNvPr id="18" name="Graphic 17" descr="Questions with solid fill">
            <a:extLst>
              <a:ext uri="{FF2B5EF4-FFF2-40B4-BE49-F238E27FC236}">
                <a16:creationId xmlns:a16="http://schemas.microsoft.com/office/drawing/2014/main" id="{0B0E0B1B-596D-47A0-65D3-F72DF2C35F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74543" y="5876997"/>
            <a:ext cx="758778" cy="758778"/>
          </a:xfrm>
          <a:prstGeom prst="rect">
            <a:avLst/>
          </a:prstGeom>
        </p:spPr>
      </p:pic>
      <p:pic>
        <p:nvPicPr>
          <p:cNvPr id="20" name="Graphic 19" descr="Bar graph with upward trend with solid fill">
            <a:extLst>
              <a:ext uri="{FF2B5EF4-FFF2-40B4-BE49-F238E27FC236}">
                <a16:creationId xmlns:a16="http://schemas.microsoft.com/office/drawing/2014/main" id="{E24BA902-DBD5-131E-3FB0-837FD4F165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07367" y="1515336"/>
            <a:ext cx="634285" cy="634285"/>
          </a:xfrm>
          <a:prstGeom prst="rect">
            <a:avLst/>
          </a:prstGeom>
        </p:spPr>
      </p:pic>
      <p:pic>
        <p:nvPicPr>
          <p:cNvPr id="22" name="Graphic 21" descr="Weights Uneven outline">
            <a:extLst>
              <a:ext uri="{FF2B5EF4-FFF2-40B4-BE49-F238E27FC236}">
                <a16:creationId xmlns:a16="http://schemas.microsoft.com/office/drawing/2014/main" id="{EAFDB6FB-1F01-E7DC-6861-D74A714E710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42624" y="3303587"/>
            <a:ext cx="625059" cy="625059"/>
          </a:xfrm>
          <a:prstGeom prst="rect">
            <a:avLst/>
          </a:prstGeom>
        </p:spPr>
      </p:pic>
    </p:spTree>
    <p:extLst>
      <p:ext uri="{BB962C8B-B14F-4D97-AF65-F5344CB8AC3E}">
        <p14:creationId xmlns:p14="http://schemas.microsoft.com/office/powerpoint/2010/main" val="90370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409A620-02B1-594E-2F9F-BBD31952C56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3116" t="6866" r="19870" b="63110"/>
          <a:stretch/>
        </p:blipFill>
        <p:spPr>
          <a:xfrm>
            <a:off x="2694043" y="1184411"/>
            <a:ext cx="7237581" cy="5392851"/>
          </a:xfrm>
        </p:spPr>
      </p:pic>
      <p:sp>
        <p:nvSpPr>
          <p:cNvPr id="4" name="Title 3">
            <a:extLst>
              <a:ext uri="{FF2B5EF4-FFF2-40B4-BE49-F238E27FC236}">
                <a16:creationId xmlns:a16="http://schemas.microsoft.com/office/drawing/2014/main" id="{CF2BC1D6-7672-C052-FC9D-823EB0B2DAE4}"/>
              </a:ext>
            </a:extLst>
          </p:cNvPr>
          <p:cNvSpPr>
            <a:spLocks noGrp="1"/>
          </p:cNvSpPr>
          <p:nvPr>
            <p:ph type="title"/>
          </p:nvPr>
        </p:nvSpPr>
        <p:spPr/>
        <p:txBody>
          <a:bodyPr/>
          <a:lstStyle/>
          <a:p>
            <a:r>
              <a:rPr lang="en-US" dirty="0"/>
              <a:t>SEZs and trade agreements</a:t>
            </a:r>
          </a:p>
        </p:txBody>
      </p:sp>
    </p:spTree>
    <p:extLst>
      <p:ext uri="{BB962C8B-B14F-4D97-AF65-F5344CB8AC3E}">
        <p14:creationId xmlns:p14="http://schemas.microsoft.com/office/powerpoint/2010/main" val="26585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B773B-F536-E008-0965-332A807CFD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6A63C5-4842-C430-93E3-0B73D541056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GB">
                <a:effectLst/>
              </a:rPr>
              <a:t>SEZs and the realisation of the AfCFTA</a:t>
            </a:r>
            <a:endParaRPr lang="en-US" dirty="0"/>
          </a:p>
        </p:txBody>
      </p:sp>
      <p:sp>
        <p:nvSpPr>
          <p:cNvPr id="5" name="TextBox 4">
            <a:extLst>
              <a:ext uri="{FF2B5EF4-FFF2-40B4-BE49-F238E27FC236}">
                <a16:creationId xmlns:a16="http://schemas.microsoft.com/office/drawing/2014/main" id="{5CB8A6C6-919B-E46E-3D78-C5CECE53603A}"/>
              </a:ext>
            </a:extLst>
          </p:cNvPr>
          <p:cNvSpPr txBox="1"/>
          <p:nvPr/>
        </p:nvSpPr>
        <p:spPr>
          <a:xfrm>
            <a:off x="838200" y="1825625"/>
            <a:ext cx="10515600" cy="435133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dirty="0">
                <a:effectLst/>
              </a:rPr>
              <a:t>The recent wave of African regionalism can aid the regional   integration and specialization of African SEZs</a:t>
            </a:r>
            <a:r>
              <a:rPr lang="en-US" dirty="0"/>
              <a:t>.</a:t>
            </a:r>
            <a:endParaRPr lang="en-US" dirty="0">
              <a:effectLst/>
            </a:endParaRPr>
          </a:p>
          <a:p>
            <a:pPr marL="228600" indent="-228600">
              <a:lnSpc>
                <a:spcPct val="90000"/>
              </a:lnSpc>
              <a:spcBef>
                <a:spcPts val="1000"/>
              </a:spcBef>
              <a:buFont typeface="Arial" panose="020B0604020202020204" pitchFamily="34" charset="0"/>
              <a:buChar char="•"/>
            </a:pPr>
            <a:r>
              <a:rPr lang="en-US" dirty="0"/>
              <a:t>I</a:t>
            </a:r>
            <a:r>
              <a:rPr lang="en-US" dirty="0">
                <a:effectLst/>
              </a:rPr>
              <a:t>ntroduction of the </a:t>
            </a:r>
            <a:r>
              <a:rPr lang="en-US" dirty="0" err="1">
                <a:effectLst/>
              </a:rPr>
              <a:t>AfCFTA</a:t>
            </a:r>
            <a:r>
              <a:rPr lang="en-US" dirty="0">
                <a:effectLst/>
              </a:rPr>
              <a:t> can, in theory, unlock a wide range of opportunities for   SEZs, including greater market access, lower-cost and higher-quality production inputs, and the opportunity to benefit from emerging regional value chains.   </a:t>
            </a:r>
          </a:p>
          <a:p>
            <a:pPr marL="228600" indent="-228600">
              <a:lnSpc>
                <a:spcPct val="90000"/>
              </a:lnSpc>
              <a:spcBef>
                <a:spcPts val="1000"/>
              </a:spcBef>
              <a:buFont typeface="Arial" panose="020B0604020202020204" pitchFamily="34" charset="0"/>
              <a:buChar char="•"/>
            </a:pPr>
            <a:r>
              <a:rPr lang="en-US" i="1" dirty="0">
                <a:effectLst/>
              </a:rPr>
              <a:t>…Moreover, whether SEZs benefit from greater trade and economic integration across Africa will largely depend on outstanding   issues, such as the </a:t>
            </a:r>
            <a:r>
              <a:rPr lang="en-US" b="1" i="1" dirty="0">
                <a:effectLst/>
              </a:rPr>
              <a:t>handling of rules of origin and how SEZs are treated in   the </a:t>
            </a:r>
            <a:r>
              <a:rPr lang="en-US" b="1" i="1" dirty="0" err="1">
                <a:effectLst/>
              </a:rPr>
              <a:t>AfCFTA’s</a:t>
            </a:r>
            <a:r>
              <a:rPr lang="en-US" b="1" i="1" dirty="0">
                <a:effectLst/>
              </a:rPr>
              <a:t> SEZ-relevant provisions.</a:t>
            </a:r>
            <a:r>
              <a:rPr lang="en-US" b="1" dirty="0">
                <a:effectLst/>
              </a:rPr>
              <a:t> </a:t>
            </a:r>
          </a:p>
          <a:p>
            <a:pPr marL="228600" indent="-228600">
              <a:lnSpc>
                <a:spcPct val="90000"/>
              </a:lnSpc>
              <a:spcBef>
                <a:spcPts val="1000"/>
              </a:spcBef>
              <a:buFont typeface="Arial" panose="020B0604020202020204" pitchFamily="34" charset="0"/>
              <a:buChar char="•"/>
            </a:pPr>
            <a:r>
              <a:rPr lang="en-US" dirty="0">
                <a:effectLst/>
              </a:rPr>
              <a:t>Generally, the creation of </a:t>
            </a:r>
            <a:r>
              <a:rPr lang="en-US" b="1" dirty="0">
                <a:effectLst/>
              </a:rPr>
              <a:t>a level playing   field </a:t>
            </a:r>
            <a:r>
              <a:rPr lang="en-US" dirty="0">
                <a:effectLst/>
              </a:rPr>
              <a:t>– for instance, in terms of fiscal incentives offered by SEZ </a:t>
            </a:r>
            <a:r>
              <a:rPr lang="en-US" dirty="0" err="1">
                <a:effectLst/>
              </a:rPr>
              <a:t>programmes</a:t>
            </a:r>
            <a:r>
              <a:rPr lang="en-US" dirty="0">
                <a:effectLst/>
              </a:rPr>
              <a:t> and  behind-the-border trade barriers – will help African SEZ-based firms to improve their competitiveness on the global stage and mitigate the risks involved with  the pursuit of zone-based development strategies in the context of regional   integration.  </a:t>
            </a:r>
            <a:r>
              <a:rPr lang="en-US" i="1" dirty="0">
                <a:effectLst/>
              </a:rPr>
              <a:t> </a:t>
            </a:r>
            <a:br>
              <a:rPr lang="en-US" i="1" dirty="0">
                <a:effectLst/>
              </a:rPr>
            </a:br>
            <a:endParaRPr lang="en-US" i="1" dirty="0">
              <a:effectLst/>
            </a:endParaRPr>
          </a:p>
          <a:p>
            <a:pPr marL="228600" indent="-228600">
              <a:lnSpc>
                <a:spcPct val="90000"/>
              </a:lnSpc>
              <a:spcBef>
                <a:spcPts val="1000"/>
              </a:spcBef>
              <a:buFont typeface="Arial" panose="020B0604020202020204" pitchFamily="34" charset="0"/>
              <a:buChar char="•"/>
            </a:pPr>
            <a:r>
              <a:rPr lang="en-US" i="1" dirty="0">
                <a:effectLst/>
              </a:rPr>
              <a:t>(Handbook on Special Economic Zones in Africa</a:t>
            </a:r>
            <a:r>
              <a:rPr lang="en-US" i="1" dirty="0"/>
              <a:t>)</a:t>
            </a:r>
            <a:endParaRPr lang="en-US" i="1" dirty="0">
              <a:effectLst/>
            </a:endParaRPr>
          </a:p>
        </p:txBody>
      </p:sp>
    </p:spTree>
    <p:extLst>
      <p:ext uri="{BB962C8B-B14F-4D97-AF65-F5344CB8AC3E}">
        <p14:creationId xmlns:p14="http://schemas.microsoft.com/office/powerpoint/2010/main" val="79432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FE7AE-B9B9-61B1-C4CE-B6BA484B7D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A0754B-5F61-CDB4-8EF8-0F6B85261ED9}"/>
              </a:ext>
            </a:extLst>
          </p:cNvPr>
          <p:cNvSpPr>
            <a:spLocks noGrp="1"/>
          </p:cNvSpPr>
          <p:nvPr>
            <p:ph type="title"/>
          </p:nvPr>
        </p:nvSpPr>
        <p:spPr/>
        <p:txBody>
          <a:bodyPr>
            <a:normAutofit/>
          </a:bodyPr>
          <a:lstStyle/>
          <a:p>
            <a:r>
              <a:rPr lang="en-US" dirty="0"/>
              <a:t>How FTAs work to create preferential market access </a:t>
            </a:r>
          </a:p>
        </p:txBody>
      </p:sp>
      <p:graphicFrame>
        <p:nvGraphicFramePr>
          <p:cNvPr id="9" name="Content Placeholder 1">
            <a:extLst>
              <a:ext uri="{FF2B5EF4-FFF2-40B4-BE49-F238E27FC236}">
                <a16:creationId xmlns:a16="http://schemas.microsoft.com/office/drawing/2014/main" id="{44F9AFEF-B704-37F5-DCC7-F0709FBD3700}"/>
              </a:ext>
            </a:extLst>
          </p:cNvPr>
          <p:cNvGraphicFramePr>
            <a:graphicFrameLocks noGrp="1"/>
          </p:cNvGraphicFramePr>
          <p:nvPr>
            <p:ph sz="half" idx="1"/>
            <p:extLst>
              <p:ext uri="{D42A27DB-BD31-4B8C-83A1-F6EECF244321}">
                <p14:modId xmlns:p14="http://schemas.microsoft.com/office/powerpoint/2010/main" val="1018374135"/>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a:extLst>
              <a:ext uri="{FF2B5EF4-FFF2-40B4-BE49-F238E27FC236}">
                <a16:creationId xmlns:a16="http://schemas.microsoft.com/office/drawing/2014/main" id="{754E833A-74B9-6CA1-9801-2CDCDA187A84}"/>
              </a:ext>
            </a:extLst>
          </p:cNvPr>
          <p:cNvSpPr>
            <a:spLocks noGrp="1"/>
          </p:cNvSpPr>
          <p:nvPr>
            <p:ph sz="half" idx="2"/>
          </p:nvPr>
        </p:nvSpPr>
        <p:spPr>
          <a:xfrm>
            <a:off x="6172200" y="2053259"/>
            <a:ext cx="5181600" cy="3076898"/>
          </a:xfrm>
        </p:spPr>
        <p:txBody>
          <a:bodyPr>
            <a:normAutofit fontScale="62500" lnSpcReduction="20000"/>
          </a:bodyPr>
          <a:lstStyle/>
          <a:p>
            <a:r>
              <a:rPr lang="en-GB" sz="2800" dirty="0">
                <a:latin typeface="Helvetica Neue" panose="02000503000000020004" pitchFamily="2" charset="0"/>
                <a:ea typeface="Helvetica Neue" panose="02000503000000020004" pitchFamily="2" charset="0"/>
                <a:cs typeface="Helvetica Neue" panose="02000503000000020004" pitchFamily="2" charset="0"/>
              </a:rPr>
              <a:t>In some cases, it is straightforward to “nationality”. E.g. wheat is ”wholly produced” in a particular country. </a:t>
            </a:r>
          </a:p>
          <a:p>
            <a:r>
              <a:rPr lang="en-GB" sz="2800" dirty="0">
                <a:latin typeface="Helvetica Neue" panose="02000503000000020004" pitchFamily="2" charset="0"/>
                <a:ea typeface="Helvetica Neue" panose="02000503000000020004" pitchFamily="2" charset="0"/>
                <a:cs typeface="Helvetica Neue" panose="02000503000000020004" pitchFamily="2" charset="0"/>
              </a:rPr>
              <a:t>But what about a T shirt using Imported fabric?</a:t>
            </a:r>
          </a:p>
          <a:p>
            <a:r>
              <a:rPr lang="en-GB" sz="2800" dirty="0">
                <a:latin typeface="Helvetica Neue" panose="02000503000000020004" pitchFamily="2" charset="0"/>
                <a:ea typeface="Helvetica Neue" panose="02000503000000020004" pitchFamily="2" charset="0"/>
                <a:cs typeface="Helvetica Neue" panose="02000503000000020004" pitchFamily="2" charset="0"/>
              </a:rPr>
              <a:t> How to know which T Shirts made in an FTA should qualify for tariff preferences and which should not. What rules to use? Value Addition, CTH? If Value Addition, how much? </a:t>
            </a:r>
          </a:p>
          <a:p>
            <a:r>
              <a:rPr lang="en-GB" sz="2800" dirty="0">
                <a:latin typeface="Helvetica Neue" panose="02000503000000020004" pitchFamily="2" charset="0"/>
                <a:ea typeface="Helvetica Neue" panose="02000503000000020004" pitchFamily="2" charset="0"/>
                <a:cs typeface="Helvetica Neue" panose="02000503000000020004" pitchFamily="2" charset="0"/>
              </a:rPr>
              <a:t>Preferential rules of origin set out the requirements for a good to be considered as made within the FTA and therefore eligible for preferential market access.</a:t>
            </a:r>
          </a:p>
        </p:txBody>
      </p:sp>
      <p:sp>
        <p:nvSpPr>
          <p:cNvPr id="6" name="Content Placeholder 1">
            <a:extLst>
              <a:ext uri="{FF2B5EF4-FFF2-40B4-BE49-F238E27FC236}">
                <a16:creationId xmlns:a16="http://schemas.microsoft.com/office/drawing/2014/main" id="{832E2206-9F28-53D4-F7BD-042064C5EEF2}"/>
              </a:ext>
            </a:extLst>
          </p:cNvPr>
          <p:cNvSpPr txBox="1">
            <a:spLocks/>
          </p:cNvSpPr>
          <p:nvPr/>
        </p:nvSpPr>
        <p:spPr>
          <a:xfrm>
            <a:off x="6194964" y="991223"/>
            <a:ext cx="5676900" cy="5134940"/>
          </a:xfrm>
          <a:prstGeom prst="rect">
            <a:avLst/>
          </a:prstGeom>
        </p:spPr>
        <p:txBody>
          <a:bodyPr vert="horz" lIns="91440" tIns="45720" rIns="91440" bIns="45720" rtlCol="0">
            <a:normAutofit/>
          </a:bodyPr>
          <a:lstStyle>
            <a:lvl1pPr marL="228600" indent="-228600" algn="l" defTabSz="914400" rtl="0" eaLnBrk="1" latinLnBrk="0" hangingPunct="1">
              <a:lnSpc>
                <a:spcPct val="105000"/>
              </a:lnSpc>
              <a:spcBef>
                <a:spcPts val="600"/>
              </a:spcBef>
              <a:spcAft>
                <a:spcPts val="800"/>
              </a:spcAft>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5000"/>
              </a:lnSpc>
              <a:spcBef>
                <a:spcPts val="600"/>
              </a:spcBef>
              <a:spcAft>
                <a:spcPts val="800"/>
              </a:spcAft>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105000"/>
              </a:lnSpc>
              <a:spcBef>
                <a:spcPts val="60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5000"/>
              </a:lnSpc>
              <a:spcBef>
                <a:spcPts val="600"/>
              </a:spcBef>
              <a:spcAft>
                <a:spcPts val="8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5000"/>
              </a:lnSpc>
              <a:spcBef>
                <a:spcPts val="60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Content Placeholder 1">
            <a:extLst>
              <a:ext uri="{FF2B5EF4-FFF2-40B4-BE49-F238E27FC236}">
                <a16:creationId xmlns:a16="http://schemas.microsoft.com/office/drawing/2014/main" id="{699984B4-E48A-3EE4-63A8-71D302BC0E43}"/>
              </a:ext>
            </a:extLst>
          </p:cNvPr>
          <p:cNvSpPr txBox="1">
            <a:spLocks/>
          </p:cNvSpPr>
          <p:nvPr/>
        </p:nvSpPr>
        <p:spPr>
          <a:xfrm>
            <a:off x="6342601" y="5130157"/>
            <a:ext cx="4840798" cy="1062037"/>
          </a:xfrm>
          <a:prstGeom prst="rect">
            <a:avLst/>
          </a:prstGeom>
        </p:spPr>
        <p:txBody>
          <a:bodyPr vert="horz" lIns="91440" tIns="45720" rIns="91440" bIns="45720" rtlCol="0">
            <a:normAutofit/>
          </a:bodyPr>
          <a:lstStyle>
            <a:lvl1pPr marL="228600" indent="-228600" algn="l" defTabSz="914400" rtl="0" eaLnBrk="1" latinLnBrk="0" hangingPunct="1">
              <a:lnSpc>
                <a:spcPct val="105000"/>
              </a:lnSpc>
              <a:spcBef>
                <a:spcPts val="600"/>
              </a:spcBef>
              <a:spcAft>
                <a:spcPts val="800"/>
              </a:spcAft>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5000"/>
              </a:lnSpc>
              <a:spcBef>
                <a:spcPts val="600"/>
              </a:spcBef>
              <a:spcAft>
                <a:spcPts val="800"/>
              </a:spcAft>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105000"/>
              </a:lnSpc>
              <a:spcBef>
                <a:spcPts val="60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5000"/>
              </a:lnSpc>
              <a:spcBef>
                <a:spcPts val="600"/>
              </a:spcBef>
              <a:spcAft>
                <a:spcPts val="8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5000"/>
              </a:lnSpc>
              <a:spcBef>
                <a:spcPts val="60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600" i="1" dirty="0">
                <a:solidFill>
                  <a:srgbClr val="9A9A9A"/>
                </a:solidFill>
                <a:latin typeface="Helvetica Neue" panose="02000503000000020004" pitchFamily="2" charset="0"/>
              </a:rPr>
            </a:br>
            <a:r>
              <a:rPr lang="en-GB" sz="1200" i="1" dirty="0">
                <a:solidFill>
                  <a:srgbClr val="9A9A9A"/>
                </a:solidFill>
                <a:latin typeface="Helvetica Neue" panose="02000503000000020004" pitchFamily="2" charset="0"/>
              </a:rPr>
              <a:t>(The Treatment of Goods Originating in Special Economic Arrangements/Zones in the African Continental Free Trade Area. 2018)</a:t>
            </a:r>
            <a:endParaRPr lang="en-GB" sz="1200" dirty="0">
              <a:latin typeface="Helvetica Neue" panose="02000503000000020004" pitchFamily="2" charset="0"/>
            </a:endParaRPr>
          </a:p>
        </p:txBody>
      </p:sp>
      <p:sp>
        <p:nvSpPr>
          <p:cNvPr id="7" name="TextBox 6">
            <a:extLst>
              <a:ext uri="{FF2B5EF4-FFF2-40B4-BE49-F238E27FC236}">
                <a16:creationId xmlns:a16="http://schemas.microsoft.com/office/drawing/2014/main" id="{F409B33F-CAD7-B44E-873D-60E17EC61180}"/>
              </a:ext>
            </a:extLst>
          </p:cNvPr>
          <p:cNvSpPr txBox="1"/>
          <p:nvPr/>
        </p:nvSpPr>
        <p:spPr>
          <a:xfrm>
            <a:off x="205032" y="6151861"/>
            <a:ext cx="6431438" cy="553998"/>
          </a:xfrm>
          <a:prstGeom prst="rect">
            <a:avLst/>
          </a:prstGeom>
          <a:noFill/>
        </p:spPr>
        <p:txBody>
          <a:bodyPr wrap="square">
            <a:spAutoFit/>
          </a:bodyPr>
          <a:lstStyle/>
          <a:p>
            <a:pPr marL="0" indent="0">
              <a:buNone/>
            </a:pPr>
            <a:r>
              <a:rPr lang="en-GB" sz="1800" i="1" dirty="0"/>
              <a:t>(</a:t>
            </a:r>
            <a:r>
              <a:rPr lang="en-GB" sz="1200" i="1" dirty="0"/>
              <a:t>Guide to the Protocol on rules of origin of the Economic Partnership Agreement (EPA) between the European Union and its Member States, of the one part, and the SADC1 EPA States, of the other part)</a:t>
            </a:r>
            <a:endParaRPr lang="en-US" sz="1200" i="1" dirty="0"/>
          </a:p>
        </p:txBody>
      </p:sp>
    </p:spTree>
    <p:extLst>
      <p:ext uri="{BB962C8B-B14F-4D97-AF65-F5344CB8AC3E}">
        <p14:creationId xmlns:p14="http://schemas.microsoft.com/office/powerpoint/2010/main" val="252939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C78EA1-52C4-44AF-9F3D-0E5FA3AAB15C}"/>
              </a:ext>
            </a:extLst>
          </p:cNvPr>
          <p:cNvSpPr>
            <a:spLocks noGrp="1"/>
          </p:cNvSpPr>
          <p:nvPr>
            <p:ph type="title"/>
          </p:nvPr>
        </p:nvSpPr>
        <p:spPr>
          <a:xfrm>
            <a:off x="839788" y="457200"/>
            <a:ext cx="3932237" cy="954505"/>
          </a:xfrm>
        </p:spPr>
        <p:txBody>
          <a:bodyPr>
            <a:normAutofit fontScale="90000"/>
          </a:bodyPr>
          <a:lstStyle/>
          <a:p>
            <a:r>
              <a:rPr lang="en-US" dirty="0"/>
              <a:t>Rules of origin in the </a:t>
            </a:r>
            <a:r>
              <a:rPr lang="en-US" dirty="0" err="1"/>
              <a:t>AfCFTA</a:t>
            </a:r>
            <a:endParaRPr lang="en-US" dirty="0"/>
          </a:p>
        </p:txBody>
      </p:sp>
      <p:pic>
        <p:nvPicPr>
          <p:cNvPr id="9" name="Content Placeholder 8">
            <a:extLst>
              <a:ext uri="{FF2B5EF4-FFF2-40B4-BE49-F238E27FC236}">
                <a16:creationId xmlns:a16="http://schemas.microsoft.com/office/drawing/2014/main" id="{82BF2865-D567-6B1B-0435-6543FAF67D43}"/>
              </a:ext>
            </a:extLst>
          </p:cNvPr>
          <p:cNvPicPr>
            <a:picLocks noGrp="1" noChangeAspect="1"/>
          </p:cNvPicPr>
          <p:nvPr>
            <p:ph idx="1"/>
          </p:nvPr>
        </p:nvPicPr>
        <p:blipFill>
          <a:blip r:embed="rId2"/>
          <a:stretch>
            <a:fillRect/>
          </a:stretch>
        </p:blipFill>
        <p:spPr>
          <a:xfrm>
            <a:off x="5328776" y="479237"/>
            <a:ext cx="6494255" cy="5381813"/>
          </a:xfrm>
        </p:spPr>
      </p:pic>
      <p:sp>
        <p:nvSpPr>
          <p:cNvPr id="7" name="Text Placeholder 6">
            <a:extLst>
              <a:ext uri="{FF2B5EF4-FFF2-40B4-BE49-F238E27FC236}">
                <a16:creationId xmlns:a16="http://schemas.microsoft.com/office/drawing/2014/main" id="{A5028114-0FB3-D4C3-D36F-F23DE6E92D4C}"/>
              </a:ext>
            </a:extLst>
          </p:cNvPr>
          <p:cNvSpPr>
            <a:spLocks noGrp="1"/>
          </p:cNvSpPr>
          <p:nvPr>
            <p:ph type="body" sz="half" idx="2"/>
          </p:nvPr>
        </p:nvSpPr>
        <p:spPr/>
        <p:txBody>
          <a:bodyPr/>
          <a:lstStyle/>
          <a:p>
            <a:endParaRPr lang="en-US" dirty="0"/>
          </a:p>
        </p:txBody>
      </p:sp>
      <p:pic>
        <p:nvPicPr>
          <p:cNvPr id="11" name="Picture 10">
            <a:extLst>
              <a:ext uri="{FF2B5EF4-FFF2-40B4-BE49-F238E27FC236}">
                <a16:creationId xmlns:a16="http://schemas.microsoft.com/office/drawing/2014/main" id="{FD92B004-72D8-FE3A-43B9-860875C7A56A}"/>
              </a:ext>
            </a:extLst>
          </p:cNvPr>
          <p:cNvPicPr>
            <a:picLocks noChangeAspect="1"/>
          </p:cNvPicPr>
          <p:nvPr/>
        </p:nvPicPr>
        <p:blipFill>
          <a:blip r:embed="rId3"/>
          <a:stretch>
            <a:fillRect/>
          </a:stretch>
        </p:blipFill>
        <p:spPr>
          <a:xfrm>
            <a:off x="839788" y="2066968"/>
            <a:ext cx="2829615" cy="3936121"/>
          </a:xfrm>
          <a:prstGeom prst="rect">
            <a:avLst/>
          </a:prstGeom>
        </p:spPr>
      </p:pic>
    </p:spTree>
    <p:extLst>
      <p:ext uri="{BB962C8B-B14F-4D97-AF65-F5344CB8AC3E}">
        <p14:creationId xmlns:p14="http://schemas.microsoft.com/office/powerpoint/2010/main" val="150424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0103A-4FC4-56A3-7166-E05D8A39A674}"/>
              </a:ext>
            </a:extLst>
          </p:cNvPr>
          <p:cNvSpPr>
            <a:spLocks noGrp="1"/>
          </p:cNvSpPr>
          <p:nvPr>
            <p:ph type="title"/>
          </p:nvPr>
        </p:nvSpPr>
        <p:spPr>
          <a:xfrm>
            <a:off x="838200" y="365126"/>
            <a:ext cx="10515600" cy="605836"/>
          </a:xfrm>
        </p:spPr>
        <p:txBody>
          <a:bodyPr vert="horz" lIns="91440" tIns="45720" rIns="91440" bIns="45720" rtlCol="0" anchor="b">
            <a:normAutofit fontScale="90000"/>
          </a:bodyPr>
          <a:lstStyle/>
          <a:p>
            <a:r>
              <a:rPr lang="en-GB" dirty="0">
                <a:effectLst/>
              </a:rPr>
              <a:t>Application of FTA rules to SEZs</a:t>
            </a:r>
            <a:endParaRPr lang="en-US" dirty="0"/>
          </a:p>
        </p:txBody>
      </p:sp>
      <p:graphicFrame>
        <p:nvGraphicFramePr>
          <p:cNvPr id="9" name="Content Placeholder 6">
            <a:extLst>
              <a:ext uri="{FF2B5EF4-FFF2-40B4-BE49-F238E27FC236}">
                <a16:creationId xmlns:a16="http://schemas.microsoft.com/office/drawing/2014/main" id="{781E608E-EF64-BBF8-9908-B230FCC28A16}"/>
              </a:ext>
            </a:extLst>
          </p:cNvPr>
          <p:cNvGraphicFramePr>
            <a:graphicFrameLocks noGrp="1"/>
          </p:cNvGraphicFramePr>
          <p:nvPr>
            <p:ph idx="1"/>
            <p:extLst>
              <p:ext uri="{D42A27DB-BD31-4B8C-83A1-F6EECF244321}">
                <p14:modId xmlns:p14="http://schemas.microsoft.com/office/powerpoint/2010/main" val="2605320147"/>
              </p:ext>
            </p:extLst>
          </p:nvPr>
        </p:nvGraphicFramePr>
        <p:xfrm>
          <a:off x="838200" y="1178351"/>
          <a:ext cx="10515600" cy="4998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42BD8E5-A9C6-8AC4-D2EB-AA02D836E376}"/>
              </a:ext>
            </a:extLst>
          </p:cNvPr>
          <p:cNvSpPr txBox="1"/>
          <p:nvPr/>
        </p:nvSpPr>
        <p:spPr>
          <a:xfrm>
            <a:off x="838200" y="6354374"/>
            <a:ext cx="2997167" cy="276999"/>
          </a:xfrm>
          <a:prstGeom prst="rect">
            <a:avLst/>
          </a:prstGeom>
          <a:noFill/>
        </p:spPr>
        <p:txBody>
          <a:bodyPr wrap="none" rtlCol="0">
            <a:spAutoFit/>
          </a:bodyPr>
          <a:lstStyle/>
          <a:p>
            <a:r>
              <a:rPr lang="en-GB" sz="1200" i="1" dirty="0"/>
              <a:t>WIR Chapter IV Special Economic Zones ) </a:t>
            </a:r>
            <a:r>
              <a:rPr lang="en-GB" sz="1200" dirty="0"/>
              <a:t> </a:t>
            </a:r>
          </a:p>
        </p:txBody>
      </p:sp>
    </p:spTree>
    <p:extLst>
      <p:ext uri="{BB962C8B-B14F-4D97-AF65-F5344CB8AC3E}">
        <p14:creationId xmlns:p14="http://schemas.microsoft.com/office/powerpoint/2010/main" val="216487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D0A12-126C-9E9B-F434-7D4B777380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85133C-FA1A-A38B-6536-FAB2E7F32196}"/>
              </a:ext>
            </a:extLst>
          </p:cNvPr>
          <p:cNvSpPr>
            <a:spLocks noGrp="1"/>
          </p:cNvSpPr>
          <p:nvPr>
            <p:ph type="title"/>
          </p:nvPr>
        </p:nvSpPr>
        <p:spPr/>
        <p:txBody>
          <a:bodyPr/>
          <a:lstStyle/>
          <a:p>
            <a:r>
              <a:rPr lang="en-US" dirty="0"/>
              <a:t>Concerns over unfair competition</a:t>
            </a:r>
          </a:p>
        </p:txBody>
      </p:sp>
      <p:sp>
        <p:nvSpPr>
          <p:cNvPr id="4" name="TextBox 3">
            <a:extLst>
              <a:ext uri="{FF2B5EF4-FFF2-40B4-BE49-F238E27FC236}">
                <a16:creationId xmlns:a16="http://schemas.microsoft.com/office/drawing/2014/main" id="{6FDAEDA7-D660-DBD4-F029-F2DEE486C628}"/>
              </a:ext>
            </a:extLst>
          </p:cNvPr>
          <p:cNvSpPr txBox="1"/>
          <p:nvPr/>
        </p:nvSpPr>
        <p:spPr>
          <a:xfrm>
            <a:off x="286872" y="1098650"/>
            <a:ext cx="6580093" cy="3231654"/>
          </a:xfrm>
          <a:prstGeom prst="rect">
            <a:avLst/>
          </a:prstGeom>
          <a:noFill/>
        </p:spPr>
        <p:txBody>
          <a:bodyPr wrap="square" rtlCol="0">
            <a:spAutoFit/>
          </a:bodyPr>
          <a:lstStyle/>
          <a:p>
            <a:r>
              <a:rPr lang="en-GB" dirty="0">
                <a:effectLst/>
                <a:latin typeface="Helvetica Neue" panose="02000503000000020004" pitchFamily="2" charset="0"/>
                <a:ea typeface="Helvetica Neue" panose="02000503000000020004" pitchFamily="2" charset="0"/>
                <a:cs typeface="Helvetica Neue" panose="02000503000000020004" pitchFamily="2" charset="0"/>
              </a:rPr>
              <a:t>The concern of some African countries is how to address unfair competition that may   emanate from goods produced in SEZs and trade under </a:t>
            </a:r>
            <a:r>
              <a:rPr lang="en-GB" dirty="0" err="1">
                <a:effectLst/>
                <a:latin typeface="Helvetica Neue" panose="02000503000000020004" pitchFamily="2" charset="0"/>
                <a:ea typeface="Helvetica Neue" panose="02000503000000020004" pitchFamily="2" charset="0"/>
                <a:cs typeface="Helvetica Neue" panose="02000503000000020004" pitchFamily="2" charset="0"/>
              </a:rPr>
              <a:t>AfCFTA</a:t>
            </a:r>
            <a:r>
              <a:rPr lang="en-GB" dirty="0">
                <a:effectLst/>
                <a:latin typeface="Helvetica Neue" panose="02000503000000020004" pitchFamily="2" charset="0"/>
                <a:ea typeface="Helvetica Neue" panose="02000503000000020004" pitchFamily="2" charset="0"/>
                <a:cs typeface="Helvetica Neue" panose="02000503000000020004" pitchFamily="2" charset="0"/>
              </a:rPr>
              <a:t> preferential treatment. </a:t>
            </a:r>
          </a:p>
          <a:p>
            <a:endParaRPr lang="en-GB" dirty="0">
              <a:latin typeface="Helvetica Neue" panose="02000503000000020004" pitchFamily="2" charset="0"/>
              <a:ea typeface="Helvetica Neue" panose="02000503000000020004" pitchFamily="2" charset="0"/>
              <a:cs typeface="Helvetica Neue" panose="02000503000000020004" pitchFamily="2" charset="0"/>
            </a:endParaRPr>
          </a:p>
          <a:p>
            <a:r>
              <a:rPr lang="en-GB" dirty="0">
                <a:effectLst/>
                <a:latin typeface="Helvetica Neue" panose="02000503000000020004" pitchFamily="2" charset="0"/>
                <a:ea typeface="Helvetica Neue" panose="02000503000000020004" pitchFamily="2" charset="0"/>
                <a:cs typeface="Helvetica Neue" panose="02000503000000020004" pitchFamily="2" charset="0"/>
              </a:rPr>
              <a:t>The   rationale is that, as goods produced in SEZs benefit from tax and other investment incentives,   the cost of manufacture will be lowered so goods produced in SEZs will be able to be sold for  less than goods not manufactured in SEZs. </a:t>
            </a:r>
          </a:p>
          <a:p>
            <a:br>
              <a:rPr lang="en-GB" i="1" dirty="0">
                <a:solidFill>
                  <a:srgbClr val="9A9A9A"/>
                </a:solidFill>
                <a:effectLst/>
                <a:latin typeface="Helvetica Neue" panose="02000503000000020004" pitchFamily="2" charset="0"/>
              </a:rPr>
            </a:br>
            <a:r>
              <a:rPr lang="en-GB" sz="1200" i="1" dirty="0">
                <a:solidFill>
                  <a:srgbClr val="9A9A9A"/>
                </a:solidFill>
                <a:effectLst/>
                <a:latin typeface="Helvetica Neue" panose="02000503000000020004" pitchFamily="2" charset="0"/>
              </a:rPr>
              <a:t>The Treatment of Goods Originating in Special Economic Arrangements _ Zones in the African Continental Free Trade Area)</a:t>
            </a:r>
            <a:endParaRPr lang="en-GB" sz="1200" dirty="0">
              <a:effectLst/>
              <a:latin typeface="Helvetica Neue" panose="02000503000000020004" pitchFamily="2" charset="0"/>
            </a:endParaRPr>
          </a:p>
          <a:p>
            <a:endParaRPr lang="en-US" dirty="0"/>
          </a:p>
        </p:txBody>
      </p:sp>
    </p:spTree>
    <p:extLst>
      <p:ext uri="{BB962C8B-B14F-4D97-AF65-F5344CB8AC3E}">
        <p14:creationId xmlns:p14="http://schemas.microsoft.com/office/powerpoint/2010/main" val="73956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3A4F1E-4DEF-C5DD-FDAF-13D7287093D1}"/>
              </a:ext>
            </a:extLst>
          </p:cNvPr>
          <p:cNvSpPr>
            <a:spLocks noGrp="1"/>
          </p:cNvSpPr>
          <p:nvPr>
            <p:ph sz="half" idx="2"/>
          </p:nvPr>
        </p:nvSpPr>
        <p:spPr>
          <a:xfrm>
            <a:off x="238504" y="1182561"/>
            <a:ext cx="5676900" cy="5134940"/>
          </a:xfrm>
        </p:spPr>
        <p:txBody>
          <a:bodyPr>
            <a:normAutofit fontScale="92500" lnSpcReduction="20000"/>
          </a:bodyPr>
          <a:lstStyle/>
          <a:p>
            <a:pPr marL="0" indent="0">
              <a:buNone/>
            </a:pPr>
            <a:r>
              <a:rPr lang="en-GB" dirty="0">
                <a:latin typeface="Helvetica Neue" panose="02000503000000020004" pitchFamily="2" charset="0"/>
                <a:ea typeface="Helvetica Neue" panose="02000503000000020004" pitchFamily="2" charset="0"/>
                <a:cs typeface="Helvetica Neue" panose="02000503000000020004" pitchFamily="2" charset="0"/>
              </a:rPr>
              <a:t>Why the rules of origin? </a:t>
            </a:r>
          </a:p>
          <a:p>
            <a:r>
              <a:rPr lang="en-GB" dirty="0">
                <a:latin typeface="Helvetica Neue" panose="02000503000000020004" pitchFamily="2" charset="0"/>
                <a:ea typeface="Helvetica Neue" panose="02000503000000020004" pitchFamily="2" charset="0"/>
                <a:cs typeface="Helvetica Neue" panose="02000503000000020004" pitchFamily="2" charset="0"/>
              </a:rPr>
              <a:t>Can be used to exclude goods produced in an SEZ.  </a:t>
            </a:r>
          </a:p>
          <a:p>
            <a:r>
              <a:rPr lang="en-GB" sz="1400" dirty="0">
                <a:latin typeface="Helvetica Neue" panose="02000503000000020004" pitchFamily="2" charset="0"/>
                <a:ea typeface="Helvetica Neue" panose="02000503000000020004" pitchFamily="2" charset="0"/>
                <a:cs typeface="Helvetica Neue" panose="02000503000000020004" pitchFamily="2" charset="0"/>
              </a:rPr>
              <a:t>In some RTAs, the rules of origin prohibit the use of duty-drawback systems for certain materials (e.g. those imported in the SEZ country and used in the production)</a:t>
            </a:r>
          </a:p>
          <a:p>
            <a:r>
              <a:rPr lang="en-GB" dirty="0">
                <a:latin typeface="Helvetica Neue" panose="02000503000000020004" pitchFamily="2" charset="0"/>
                <a:ea typeface="Helvetica Neue" panose="02000503000000020004" pitchFamily="2" charset="0"/>
                <a:cs typeface="Helvetica Neue" panose="02000503000000020004" pitchFamily="2" charset="0"/>
              </a:rPr>
              <a:t>Rules of origin can preclude the “need” for SEZ exclusion or restriction depending on how they are drafted. For example, allowing clothing  made of third party fabric  to benefit from tariff preferences is a very different proposition to restricting preferential treatment for clothes made from fabric produced within the region</a:t>
            </a:r>
          </a:p>
          <a:p>
            <a:pPr marL="0" indent="0">
              <a:buNone/>
            </a:pP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GB" dirty="0">
                <a:latin typeface="Helvetica Neue" panose="02000503000000020004" pitchFamily="2" charset="0"/>
                <a:ea typeface="Helvetica Neue" panose="02000503000000020004" pitchFamily="2" charset="0"/>
                <a:cs typeface="Helvetica Neue" panose="02000503000000020004" pitchFamily="2" charset="0"/>
              </a:rPr>
              <a:t>Practical aspects </a:t>
            </a:r>
          </a:p>
          <a:p>
            <a:r>
              <a:rPr lang="en-GB" dirty="0">
                <a:latin typeface="Helvetica Neue" panose="02000503000000020004" pitchFamily="2" charset="0"/>
                <a:ea typeface="Helvetica Neue" panose="02000503000000020004" pitchFamily="2" charset="0"/>
                <a:cs typeface="Helvetica Neue" panose="02000503000000020004" pitchFamily="2" charset="0"/>
              </a:rPr>
              <a:t>Provision is often needed in an FTA to explicitly address SEZs and rules of origin because a country may exclude SEZs from their customs territory. And FTAs generally apply to Customs Territories</a:t>
            </a:r>
          </a:p>
          <a:p>
            <a:r>
              <a:rPr lang="en-GB" dirty="0">
                <a:latin typeface="Helvetica Neue" panose="02000503000000020004" pitchFamily="2" charset="0"/>
                <a:ea typeface="Helvetica Neue" panose="02000503000000020004" pitchFamily="2" charset="0"/>
                <a:cs typeface="Helvetica Neue" panose="02000503000000020004" pitchFamily="2" charset="0"/>
              </a:rPr>
              <a:t>Needed to impose countervailing measures </a:t>
            </a:r>
          </a:p>
          <a:p>
            <a:pPr marL="0" indent="0">
              <a:buNone/>
            </a:pPr>
            <a:r>
              <a:rPr lang="en-GB" sz="1300" i="1" dirty="0"/>
              <a:t>(</a:t>
            </a:r>
            <a:r>
              <a:rPr lang="en-GB" sz="1300" i="1" u="none" strike="noStrike" dirty="0">
                <a:solidFill>
                  <a:srgbClr val="333333"/>
                </a:solidFill>
                <a:effectLst/>
              </a:rPr>
              <a:t>Special Economic Zones in an Era of Multilateralism Decadence and Struggles for Post-Pandemic Economic Recovery: Perspectives from the Global South, CUP 2023)</a:t>
            </a:r>
          </a:p>
          <a:p>
            <a:pPr marL="0" indent="0">
              <a:buNone/>
            </a:pPr>
            <a:endParaRPr lang="en-GB" dirty="0">
              <a:latin typeface="Helvetica Neue" panose="02000503000000020004" pitchFamily="2" charset="0"/>
            </a:endParaRPr>
          </a:p>
          <a:p>
            <a:pPr marL="0" indent="0">
              <a:buNone/>
            </a:pPr>
            <a:endParaRPr lang="en-GB" dirty="0">
              <a:latin typeface="Helvetica Neue" panose="02000503000000020004" pitchFamily="2" charset="0"/>
            </a:endParaRPr>
          </a:p>
          <a:p>
            <a:endParaRPr lang="en-GB" dirty="0">
              <a:latin typeface="Helvetica Neue" panose="02000503000000020004" pitchFamily="2" charset="0"/>
            </a:endParaRPr>
          </a:p>
          <a:p>
            <a:pPr marL="0" indent="0">
              <a:buNone/>
            </a:pPr>
            <a:endParaRPr lang="en-GB" dirty="0">
              <a:effectLst/>
              <a:latin typeface="Helvetica" pitchFamily="2" charset="0"/>
            </a:endParaRPr>
          </a:p>
        </p:txBody>
      </p:sp>
      <p:sp>
        <p:nvSpPr>
          <p:cNvPr id="3" name="Title 2">
            <a:extLst>
              <a:ext uri="{FF2B5EF4-FFF2-40B4-BE49-F238E27FC236}">
                <a16:creationId xmlns:a16="http://schemas.microsoft.com/office/drawing/2014/main" id="{8DBA3E2F-E179-4F2E-447C-97AE9DB9F9AC}"/>
              </a:ext>
            </a:extLst>
          </p:cNvPr>
          <p:cNvSpPr>
            <a:spLocks noGrp="1"/>
          </p:cNvSpPr>
          <p:nvPr>
            <p:ph type="title"/>
          </p:nvPr>
        </p:nvSpPr>
        <p:spPr/>
        <p:txBody>
          <a:bodyPr>
            <a:normAutofit/>
          </a:bodyPr>
          <a:lstStyle/>
          <a:p>
            <a:r>
              <a:rPr lang="en-GB">
                <a:effectLst/>
                <a:latin typeface="Helvetica Neue" panose="02000503000000020004" pitchFamily="2" charset="0"/>
              </a:rPr>
              <a:t>Rules of origin for SEZ produced products in African FTAs</a:t>
            </a:r>
            <a:endParaRPr lang="en-US" dirty="0"/>
          </a:p>
        </p:txBody>
      </p:sp>
      <p:sp>
        <p:nvSpPr>
          <p:cNvPr id="6" name="Content Placeholder 1">
            <a:extLst>
              <a:ext uri="{FF2B5EF4-FFF2-40B4-BE49-F238E27FC236}">
                <a16:creationId xmlns:a16="http://schemas.microsoft.com/office/drawing/2014/main" id="{745E2E65-7E7C-FAAD-D498-6823CABE026E}"/>
              </a:ext>
            </a:extLst>
          </p:cNvPr>
          <p:cNvSpPr txBox="1">
            <a:spLocks/>
          </p:cNvSpPr>
          <p:nvPr/>
        </p:nvSpPr>
        <p:spPr>
          <a:xfrm>
            <a:off x="6210692" y="1182561"/>
            <a:ext cx="5676900" cy="5134940"/>
          </a:xfrm>
          <a:prstGeom prst="rect">
            <a:avLst/>
          </a:prstGeom>
        </p:spPr>
        <p:txBody>
          <a:bodyPr vert="horz" lIns="91440" tIns="45720" rIns="91440" bIns="45720" rtlCol="0">
            <a:normAutofit/>
          </a:bodyPr>
          <a:lstStyle>
            <a:lvl1pPr marL="228600" indent="-228600" algn="l" defTabSz="914400" rtl="0" eaLnBrk="1" latinLnBrk="0" hangingPunct="1">
              <a:lnSpc>
                <a:spcPct val="105000"/>
              </a:lnSpc>
              <a:spcBef>
                <a:spcPts val="600"/>
              </a:spcBef>
              <a:spcAft>
                <a:spcPts val="800"/>
              </a:spcAft>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5000"/>
              </a:lnSpc>
              <a:spcBef>
                <a:spcPts val="600"/>
              </a:spcBef>
              <a:spcAft>
                <a:spcPts val="800"/>
              </a:spcAft>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105000"/>
              </a:lnSpc>
              <a:spcBef>
                <a:spcPts val="60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5000"/>
              </a:lnSpc>
              <a:spcBef>
                <a:spcPts val="600"/>
              </a:spcBef>
              <a:spcAft>
                <a:spcPts val="8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5000"/>
              </a:lnSpc>
              <a:spcBef>
                <a:spcPts val="60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Helvetica" pitchFamily="2" charset="0"/>
            </a:endParaRPr>
          </a:p>
        </p:txBody>
      </p:sp>
      <p:pic>
        <p:nvPicPr>
          <p:cNvPr id="8" name="Picture 7">
            <a:extLst>
              <a:ext uri="{FF2B5EF4-FFF2-40B4-BE49-F238E27FC236}">
                <a16:creationId xmlns:a16="http://schemas.microsoft.com/office/drawing/2014/main" id="{3667E288-D073-6208-8247-AA969A85408D}"/>
              </a:ext>
            </a:extLst>
          </p:cNvPr>
          <p:cNvPicPr>
            <a:picLocks noChangeAspect="1"/>
          </p:cNvPicPr>
          <p:nvPr/>
        </p:nvPicPr>
        <p:blipFill>
          <a:blip r:embed="rId2"/>
          <a:srcRect b="50380"/>
          <a:stretch/>
        </p:blipFill>
        <p:spPr>
          <a:xfrm>
            <a:off x="5915404" y="1059981"/>
            <a:ext cx="6465301" cy="4994403"/>
          </a:xfrm>
          <a:prstGeom prst="rect">
            <a:avLst/>
          </a:prstGeom>
        </p:spPr>
      </p:pic>
    </p:spTree>
    <p:extLst>
      <p:ext uri="{BB962C8B-B14F-4D97-AF65-F5344CB8AC3E}">
        <p14:creationId xmlns:p14="http://schemas.microsoft.com/office/powerpoint/2010/main" val="3137665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1163</TotalTime>
  <Words>1463</Words>
  <Application>Microsoft Macintosh PowerPoint</Application>
  <PresentationFormat>Widescreen</PresentationFormat>
  <Paragraphs>92</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Aptos Display</vt:lpstr>
      <vt:lpstr>Arial</vt:lpstr>
      <vt:lpstr>Calibri</vt:lpstr>
      <vt:lpstr>Helvetica</vt:lpstr>
      <vt:lpstr>Helvetica Neue</vt:lpstr>
      <vt:lpstr>Lato Light</vt:lpstr>
      <vt:lpstr>Times New Roman</vt:lpstr>
      <vt:lpstr>Office Theme</vt:lpstr>
      <vt:lpstr>PowerPoint Presentation</vt:lpstr>
      <vt:lpstr>Overview</vt:lpstr>
      <vt:lpstr>SEZs and trade agreements</vt:lpstr>
      <vt:lpstr>SEZs and the realisation of the AfCFTA</vt:lpstr>
      <vt:lpstr>How FTAs work to create preferential market access </vt:lpstr>
      <vt:lpstr>Rules of origin in the AfCFTA</vt:lpstr>
      <vt:lpstr>Application of FTA rules to SEZs</vt:lpstr>
      <vt:lpstr>Concerns over unfair competition</vt:lpstr>
      <vt:lpstr>Rules of origin for SEZ produced products in African FTAs</vt:lpstr>
      <vt:lpstr>Treatment in African FTAs</vt:lpstr>
      <vt:lpstr>Treatment in FTAs Africa and the Global North</vt:lpstr>
      <vt:lpstr>AfCFTA Rules of Origin for SEZs</vt:lpstr>
      <vt:lpstr>There are practical implications for SEZs</vt:lpstr>
      <vt:lpstr>The  right way to deal with unfair competition?</vt:lpstr>
      <vt:lpstr>Final reflections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Nicholas Charalambides</dc:creator>
  <cp:lastModifiedBy>Nicholas Charalambides</cp:lastModifiedBy>
  <cp:revision>5</cp:revision>
  <dcterms:created xsi:type="dcterms:W3CDTF">2025-01-21T10:55:05Z</dcterms:created>
  <dcterms:modified xsi:type="dcterms:W3CDTF">2025-01-22T06:23:00Z</dcterms:modified>
</cp:coreProperties>
</file>